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866" r:id="rId1"/>
  </p:sldMasterIdLst>
  <p:notesMasterIdLst>
    <p:notesMasterId r:id="rId46"/>
  </p:notesMasterIdLst>
  <p:sldIdLst>
    <p:sldId id="282" r:id="rId2"/>
    <p:sldId id="312" r:id="rId3"/>
    <p:sldId id="313" r:id="rId4"/>
    <p:sldId id="268" r:id="rId5"/>
    <p:sldId id="271" r:id="rId6"/>
    <p:sldId id="288" r:id="rId7"/>
    <p:sldId id="262" r:id="rId8"/>
    <p:sldId id="292" r:id="rId9"/>
    <p:sldId id="267" r:id="rId10"/>
    <p:sldId id="283" r:id="rId11"/>
    <p:sldId id="289" r:id="rId12"/>
    <p:sldId id="263" r:id="rId13"/>
    <p:sldId id="279" r:id="rId14"/>
    <p:sldId id="280" r:id="rId15"/>
    <p:sldId id="296" r:id="rId16"/>
    <p:sldId id="295" r:id="rId17"/>
    <p:sldId id="294" r:id="rId18"/>
    <p:sldId id="284" r:id="rId19"/>
    <p:sldId id="314" r:id="rId20"/>
    <p:sldId id="281" r:id="rId21"/>
    <p:sldId id="315" r:id="rId22"/>
    <p:sldId id="291" r:id="rId23"/>
    <p:sldId id="285" r:id="rId24"/>
    <p:sldId id="297" r:id="rId25"/>
    <p:sldId id="300" r:id="rId26"/>
    <p:sldId id="298" r:id="rId27"/>
    <p:sldId id="299" r:id="rId28"/>
    <p:sldId id="301" r:id="rId29"/>
    <p:sldId id="303" r:id="rId30"/>
    <p:sldId id="302" r:id="rId31"/>
    <p:sldId id="311" r:id="rId32"/>
    <p:sldId id="277" r:id="rId33"/>
    <p:sldId id="290" r:id="rId34"/>
    <p:sldId id="304" r:id="rId35"/>
    <p:sldId id="305" r:id="rId36"/>
    <p:sldId id="309" r:id="rId37"/>
    <p:sldId id="306" r:id="rId38"/>
    <p:sldId id="307" r:id="rId39"/>
    <p:sldId id="287" r:id="rId40"/>
    <p:sldId id="276" r:id="rId41"/>
    <p:sldId id="308" r:id="rId42"/>
    <p:sldId id="286" r:id="rId43"/>
    <p:sldId id="317" r:id="rId44"/>
    <p:sldId id="316"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8D231C1-0256-414B-A920-9514171D1302}">
          <p14:sldIdLst>
            <p14:sldId id="282"/>
            <p14:sldId id="312"/>
            <p14:sldId id="313"/>
            <p14:sldId id="268"/>
          </p14:sldIdLst>
        </p14:section>
        <p14:section name="Responsive" id="{0E7967BD-AECC-854F-B0EB-8D925D5D455E}">
          <p14:sldIdLst>
            <p14:sldId id="271"/>
          </p14:sldIdLst>
        </p14:section>
        <p14:section name="Events" id="{B035B42D-73B7-3546-8A84-C2A20E93D485}">
          <p14:sldIdLst>
            <p14:sldId id="288"/>
            <p14:sldId id="262"/>
            <p14:sldId id="292"/>
            <p14:sldId id="267"/>
            <p14:sldId id="283"/>
          </p14:sldIdLst>
        </p14:section>
        <p14:section name="Async" id="{D66E4B62-451F-724C-9717-45F68057714D}">
          <p14:sldIdLst>
            <p14:sldId id="289"/>
            <p14:sldId id="263"/>
            <p14:sldId id="279"/>
            <p14:sldId id="280"/>
            <p14:sldId id="296"/>
            <p14:sldId id="295"/>
            <p14:sldId id="294"/>
            <p14:sldId id="284"/>
          </p14:sldIdLst>
        </p14:section>
        <p14:section name="Message-driven" id="{EDEF9599-E4C8-F34C-AED7-C22172D9763D}">
          <p14:sldIdLst>
            <p14:sldId id="314"/>
            <p14:sldId id="281"/>
            <p14:sldId id="315"/>
            <p14:sldId id="291"/>
            <p14:sldId id="285"/>
            <p14:sldId id="297"/>
            <p14:sldId id="300"/>
            <p14:sldId id="298"/>
            <p14:sldId id="299"/>
            <p14:sldId id="301"/>
            <p14:sldId id="303"/>
            <p14:sldId id="302"/>
            <p14:sldId id="311"/>
          </p14:sldIdLst>
        </p14:section>
        <p14:section name="Resilient" id="{3C3F02DA-615A-3847-981F-A22B6D359A33}">
          <p14:sldIdLst>
            <p14:sldId id="277"/>
            <p14:sldId id="290"/>
            <p14:sldId id="304"/>
            <p14:sldId id="305"/>
            <p14:sldId id="309"/>
            <p14:sldId id="306"/>
            <p14:sldId id="307"/>
            <p14:sldId id="287"/>
          </p14:sldIdLst>
        </p14:section>
        <p14:section name="Elastic" id="{A9FB3AB2-B648-8C4E-B22C-05F5632A6ABE}">
          <p14:sldIdLst>
            <p14:sldId id="276"/>
            <p14:sldId id="308"/>
            <p14:sldId id="286"/>
          </p14:sldIdLst>
        </p14:section>
        <p14:section name="Fin" id="{BFA8F007-F7AC-5047-B556-72D262EDD8AE}">
          <p14:sldIdLst>
            <p14:sldId id="317"/>
            <p14:sldId id="31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0"/>
    <p:restoredTop sz="72137" autoAdjust="0"/>
  </p:normalViewPr>
  <p:slideViewPr>
    <p:cSldViewPr snapToGrid="0" snapToObjects="1">
      <p:cViewPr varScale="1">
        <p:scale>
          <a:sx n="151" d="100"/>
          <a:sy n="151" d="100"/>
        </p:scale>
        <p:origin x="1336"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7E6D79-119C-CA4B-B2F5-A227C5150A85}" type="doc">
      <dgm:prSet loTypeId="urn:microsoft.com/office/officeart/2005/8/layout/default" loCatId="" qsTypeId="urn:microsoft.com/office/officeart/2005/8/quickstyle/simple5" qsCatId="simple" csTypeId="urn:microsoft.com/office/officeart/2005/8/colors/accent1_2" csCatId="accent1" phldr="1"/>
      <dgm:spPr/>
      <dgm:t>
        <a:bodyPr/>
        <a:lstStyle/>
        <a:p>
          <a:endParaRPr lang="en-US"/>
        </a:p>
      </dgm:t>
    </dgm:pt>
    <dgm:pt modelId="{32A16A2B-675B-C043-8B2B-46AC7BDD14BD}">
      <dgm:prSet custT="1"/>
      <dgm:spPr>
        <a:solidFill>
          <a:schemeClr val="accent4"/>
        </a:solidFill>
        <a:ln w="38100">
          <a:solidFill>
            <a:schemeClr val="accent1"/>
          </a:solidFill>
        </a:ln>
        <a:effectLst>
          <a:outerShdw blurRad="50800" dist="76200" dir="2700000" algn="tl" rotWithShape="0">
            <a:prstClr val="black">
              <a:alpha val="40000"/>
            </a:prstClr>
          </a:outerShdw>
          <a:softEdge rad="12700"/>
        </a:effectLst>
      </dgm:spPr>
      <dgm:t>
        <a:bodyPr/>
        <a:lstStyle/>
        <a:p>
          <a:pPr rtl="0"/>
          <a:r>
            <a:rPr lang="en-US" sz="3000" b="1" dirty="0" smtClean="0">
              <a:latin typeface="Graphik Super" charset="0"/>
              <a:ea typeface="Graphik Super" charset="0"/>
              <a:cs typeface="Graphik Super" charset="0"/>
            </a:rPr>
            <a:t>Azure</a:t>
          </a:r>
          <a:endParaRPr lang="en-US" sz="3000" b="1" dirty="0">
            <a:latin typeface="Graphik Super" charset="0"/>
            <a:ea typeface="Graphik Super" charset="0"/>
            <a:cs typeface="Graphik Super" charset="0"/>
          </a:endParaRPr>
        </a:p>
      </dgm:t>
    </dgm:pt>
    <dgm:pt modelId="{BA594187-7149-7548-9A9B-159264A92DEA}" type="parTrans" cxnId="{4F5D61A8-474D-7D4D-B81D-BD8C542D4667}">
      <dgm:prSet/>
      <dgm:spPr/>
      <dgm:t>
        <a:bodyPr/>
        <a:lstStyle/>
        <a:p>
          <a:endParaRPr lang="en-US"/>
        </a:p>
      </dgm:t>
    </dgm:pt>
    <dgm:pt modelId="{A8E92A41-C083-6942-B489-8858CF4E3DBD}" type="sibTrans" cxnId="{4F5D61A8-474D-7D4D-B81D-BD8C542D4667}">
      <dgm:prSet/>
      <dgm:spPr/>
      <dgm:t>
        <a:bodyPr/>
        <a:lstStyle/>
        <a:p>
          <a:endParaRPr lang="en-US"/>
        </a:p>
      </dgm:t>
    </dgm:pt>
    <dgm:pt modelId="{61EB7B63-168F-B94E-9CDF-59486BA6F5D9}">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1800" b="0" dirty="0" err="1" smtClean="0">
              <a:latin typeface="Segoe UI" charset="0"/>
              <a:ea typeface="Segoe UI" charset="0"/>
              <a:cs typeface="Segoe UI" charset="0"/>
            </a:rPr>
            <a:t>EventStore</a:t>
          </a:r>
          <a:endParaRPr lang="en-US" sz="1800" b="0" dirty="0">
            <a:latin typeface="Segoe UI" charset="0"/>
            <a:ea typeface="Segoe UI" charset="0"/>
            <a:cs typeface="Segoe UI" charset="0"/>
          </a:endParaRPr>
        </a:p>
      </dgm:t>
    </dgm:pt>
    <dgm:pt modelId="{24A1B84E-1E7C-8E42-9B85-429A149F7A24}" type="parTrans" cxnId="{B05FB847-D193-AB41-8275-2BF3D50C5113}">
      <dgm:prSet/>
      <dgm:spPr/>
      <dgm:t>
        <a:bodyPr/>
        <a:lstStyle/>
        <a:p>
          <a:endParaRPr lang="en-US"/>
        </a:p>
      </dgm:t>
    </dgm:pt>
    <dgm:pt modelId="{48FCD49D-7EC4-BC44-BBB7-E95F487B65C3}" type="sibTrans" cxnId="{B05FB847-D193-AB41-8275-2BF3D50C5113}">
      <dgm:prSet/>
      <dgm:spPr/>
      <dgm:t>
        <a:bodyPr/>
        <a:lstStyle/>
        <a:p>
          <a:endParaRPr lang="en-US"/>
        </a:p>
      </dgm:t>
    </dgm:pt>
    <dgm:pt modelId="{5526CED4-463B-7F42-8180-AD154154A4BD}">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1500" b="0" dirty="0" smtClean="0">
              <a:latin typeface="Segoe UI" charset="0"/>
              <a:ea typeface="Segoe UI" charset="0"/>
              <a:cs typeface="Segoe UI" charset="0"/>
            </a:rPr>
            <a:t>Microservices</a:t>
          </a:r>
          <a:endParaRPr lang="en-US" sz="1500" b="0" dirty="0">
            <a:latin typeface="Segoe UI" charset="0"/>
            <a:ea typeface="Segoe UI" charset="0"/>
            <a:cs typeface="Segoe UI" charset="0"/>
          </a:endParaRPr>
        </a:p>
      </dgm:t>
    </dgm:pt>
    <dgm:pt modelId="{49EEEF39-4D8C-EE49-850E-D9EFACEFFB7C}" type="parTrans" cxnId="{CEA347FC-4ECC-C44E-8555-71C030CA6412}">
      <dgm:prSet/>
      <dgm:spPr/>
      <dgm:t>
        <a:bodyPr/>
        <a:lstStyle/>
        <a:p>
          <a:endParaRPr lang="en-US"/>
        </a:p>
      </dgm:t>
    </dgm:pt>
    <dgm:pt modelId="{4D3F2BC0-B9F9-BA47-8203-441D4DA93065}" type="sibTrans" cxnId="{CEA347FC-4ECC-C44E-8555-71C030CA6412}">
      <dgm:prSet/>
      <dgm:spPr/>
      <dgm:t>
        <a:bodyPr/>
        <a:lstStyle/>
        <a:p>
          <a:endParaRPr lang="en-US"/>
        </a:p>
      </dgm:t>
    </dgm:pt>
    <dgm:pt modelId="{F7234E45-49C9-164B-BBE7-183C37161588}">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2800" b="0" dirty="0" smtClean="0">
              <a:latin typeface="Segoe UI" charset="0"/>
              <a:ea typeface="Segoe UI" charset="0"/>
              <a:cs typeface="Segoe UI" charset="0"/>
            </a:rPr>
            <a:t>Consul</a:t>
          </a:r>
          <a:endParaRPr lang="en-US" sz="2800" b="0" dirty="0">
            <a:latin typeface="Segoe UI" charset="0"/>
            <a:ea typeface="Segoe UI" charset="0"/>
            <a:cs typeface="Segoe UI" charset="0"/>
          </a:endParaRPr>
        </a:p>
      </dgm:t>
    </dgm:pt>
    <dgm:pt modelId="{4DEA3965-22E4-C944-A12F-E26426D2103D}" type="parTrans" cxnId="{6DEB17BD-A90A-3F46-892A-03265F9AE17D}">
      <dgm:prSet/>
      <dgm:spPr/>
      <dgm:t>
        <a:bodyPr/>
        <a:lstStyle/>
        <a:p>
          <a:endParaRPr lang="en-US"/>
        </a:p>
      </dgm:t>
    </dgm:pt>
    <dgm:pt modelId="{70513381-3A89-EE41-BB36-F35404890872}" type="sibTrans" cxnId="{6DEB17BD-A90A-3F46-892A-03265F9AE17D}">
      <dgm:prSet/>
      <dgm:spPr/>
      <dgm:t>
        <a:bodyPr/>
        <a:lstStyle/>
        <a:p>
          <a:endParaRPr lang="en-US"/>
        </a:p>
      </dgm:t>
    </dgm:pt>
    <dgm:pt modelId="{9148045C-02C5-524D-A851-8AB6A0845145}">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2400" b="0" dirty="0" smtClean="0">
              <a:latin typeface="Segoe UI" charset="0"/>
              <a:ea typeface="Segoe UI" charset="0"/>
              <a:cs typeface="Segoe UI" charset="0"/>
            </a:rPr>
            <a:t>Kafka</a:t>
          </a:r>
        </a:p>
      </dgm:t>
    </dgm:pt>
    <dgm:pt modelId="{8D54030F-C13F-D448-A052-94B3438F70E9}" type="parTrans" cxnId="{C543EAD8-5D84-ED4F-A3F3-6ED8FF729A55}">
      <dgm:prSet/>
      <dgm:spPr/>
      <dgm:t>
        <a:bodyPr/>
        <a:lstStyle/>
        <a:p>
          <a:endParaRPr lang="en-US"/>
        </a:p>
      </dgm:t>
    </dgm:pt>
    <dgm:pt modelId="{5C6A8979-4804-1D4B-AD53-2AA29AB78A6D}" type="sibTrans" cxnId="{C543EAD8-5D84-ED4F-A3F3-6ED8FF729A55}">
      <dgm:prSet/>
      <dgm:spPr/>
      <dgm:t>
        <a:bodyPr/>
        <a:lstStyle/>
        <a:p>
          <a:endParaRPr lang="en-US"/>
        </a:p>
      </dgm:t>
    </dgm:pt>
    <dgm:pt modelId="{E3C18563-213E-B942-A255-BCABC7113FA4}">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3200" b="0" dirty="0" err="1" smtClean="0">
              <a:latin typeface="Segoe UI" charset="0"/>
              <a:ea typeface="Segoe UI" charset="0"/>
              <a:cs typeface="Segoe UI" charset="0"/>
            </a:rPr>
            <a:t>Redis</a:t>
          </a:r>
          <a:endParaRPr lang="en-US" sz="3200" b="0" dirty="0" smtClean="0">
            <a:latin typeface="Segoe UI" charset="0"/>
            <a:ea typeface="Segoe UI" charset="0"/>
            <a:cs typeface="Segoe UI" charset="0"/>
          </a:endParaRPr>
        </a:p>
      </dgm:t>
    </dgm:pt>
    <dgm:pt modelId="{429CA506-E045-2646-83D0-FC4136A13260}" type="parTrans" cxnId="{FE093DB7-8999-A745-9C4E-E6F9DCF620A3}">
      <dgm:prSet/>
      <dgm:spPr/>
      <dgm:t>
        <a:bodyPr/>
        <a:lstStyle/>
        <a:p>
          <a:endParaRPr lang="en-US"/>
        </a:p>
      </dgm:t>
    </dgm:pt>
    <dgm:pt modelId="{C2DFA2EF-9400-8B4B-BC29-07EED69F4069}" type="sibTrans" cxnId="{FE093DB7-8999-A745-9C4E-E6F9DCF620A3}">
      <dgm:prSet/>
      <dgm:spPr/>
      <dgm:t>
        <a:bodyPr/>
        <a:lstStyle/>
        <a:p>
          <a:endParaRPr lang="en-US"/>
        </a:p>
      </dgm:t>
    </dgm:pt>
    <dgm:pt modelId="{701BF466-874B-B049-884B-AA1756536268}">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2600" b="0" dirty="0" smtClean="0">
              <a:latin typeface="Segoe UI" charset="0"/>
              <a:ea typeface="Segoe UI" charset="0"/>
              <a:cs typeface="Segoe UI" charset="0"/>
            </a:rPr>
            <a:t>Puppet</a:t>
          </a:r>
        </a:p>
      </dgm:t>
    </dgm:pt>
    <dgm:pt modelId="{DAADCB10-00C1-1F45-820E-7EE0EDE854F6}" type="parTrans" cxnId="{5D9EA814-2911-6347-8021-BE24E387C320}">
      <dgm:prSet/>
      <dgm:spPr/>
      <dgm:t>
        <a:bodyPr/>
        <a:lstStyle/>
        <a:p>
          <a:endParaRPr lang="en-US"/>
        </a:p>
      </dgm:t>
    </dgm:pt>
    <dgm:pt modelId="{D6E8B4FB-0DF6-EB4B-9CC7-23D0A9864F3A}" type="sibTrans" cxnId="{5D9EA814-2911-6347-8021-BE24E387C320}">
      <dgm:prSet/>
      <dgm:spPr/>
      <dgm:t>
        <a:bodyPr/>
        <a:lstStyle/>
        <a:p>
          <a:endParaRPr lang="en-US"/>
        </a:p>
      </dgm:t>
    </dgm:pt>
    <dgm:pt modelId="{8B6F1D2B-EC51-174F-A3A8-4818AF808932}">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2600" b="0" dirty="0" smtClean="0">
              <a:latin typeface="Segoe UI" charset="0"/>
              <a:ea typeface="Segoe UI" charset="0"/>
              <a:cs typeface="Segoe UI" charset="0"/>
            </a:rPr>
            <a:t>Jenkins</a:t>
          </a:r>
        </a:p>
      </dgm:t>
    </dgm:pt>
    <dgm:pt modelId="{E1C18443-DF15-1043-AE75-CCD7972E4C36}" type="parTrans" cxnId="{FCDEBA5B-B9AC-B844-B9F9-1195855437A3}">
      <dgm:prSet/>
      <dgm:spPr/>
      <dgm:t>
        <a:bodyPr/>
        <a:lstStyle/>
        <a:p>
          <a:endParaRPr lang="en-US"/>
        </a:p>
      </dgm:t>
    </dgm:pt>
    <dgm:pt modelId="{69BF3E1F-A865-624D-BBFA-2525CE84658E}" type="sibTrans" cxnId="{FCDEBA5B-B9AC-B844-B9F9-1195855437A3}">
      <dgm:prSet/>
      <dgm:spPr/>
      <dgm:t>
        <a:bodyPr/>
        <a:lstStyle/>
        <a:p>
          <a:endParaRPr lang="en-US"/>
        </a:p>
      </dgm:t>
    </dgm:pt>
    <dgm:pt modelId="{49CC15A8-CE8F-8D4F-91C2-E8C9626A5B89}">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2400" b="0" dirty="0" smtClean="0">
              <a:latin typeface="Segoe UI" charset="0"/>
              <a:ea typeface="Segoe UI" charset="0"/>
              <a:cs typeface="Segoe UI" charset="0"/>
            </a:rPr>
            <a:t>Apache Hive</a:t>
          </a:r>
        </a:p>
      </dgm:t>
    </dgm:pt>
    <dgm:pt modelId="{4730B312-0938-0A4E-BCB3-797678F8BC56}" type="parTrans" cxnId="{CB5F85ED-3DB1-954C-B132-2738F6B6CCB6}">
      <dgm:prSet/>
      <dgm:spPr/>
      <dgm:t>
        <a:bodyPr/>
        <a:lstStyle/>
        <a:p>
          <a:endParaRPr lang="en-US"/>
        </a:p>
      </dgm:t>
    </dgm:pt>
    <dgm:pt modelId="{526E9688-1F05-8445-AF1C-A6E7CF8FBD36}" type="sibTrans" cxnId="{CB5F85ED-3DB1-954C-B132-2738F6B6CCB6}">
      <dgm:prSet/>
      <dgm:spPr/>
      <dgm:t>
        <a:bodyPr/>
        <a:lstStyle/>
        <a:p>
          <a:endParaRPr lang="en-US"/>
        </a:p>
      </dgm:t>
    </dgm:pt>
    <dgm:pt modelId="{29C6DC17-1971-9E4F-931A-E2F1133BE027}">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2800" b="0" dirty="0" err="1" smtClean="0">
              <a:latin typeface="Segoe UI" charset="0"/>
              <a:ea typeface="Segoe UI" charset="0"/>
              <a:cs typeface="Segoe UI" charset="0"/>
            </a:rPr>
            <a:t>Splunk</a:t>
          </a:r>
          <a:endParaRPr lang="en-US" sz="2800" b="0" dirty="0">
            <a:latin typeface="Segoe UI" charset="0"/>
            <a:ea typeface="Segoe UI" charset="0"/>
            <a:cs typeface="Segoe UI" charset="0"/>
          </a:endParaRPr>
        </a:p>
      </dgm:t>
    </dgm:pt>
    <dgm:pt modelId="{312CEE6F-98AB-7540-B5A0-95436CA703DF}" type="parTrans" cxnId="{3A5020B5-D44A-0A41-8972-9963852B64D0}">
      <dgm:prSet/>
      <dgm:spPr/>
      <dgm:t>
        <a:bodyPr/>
        <a:lstStyle/>
        <a:p>
          <a:endParaRPr lang="en-US"/>
        </a:p>
      </dgm:t>
    </dgm:pt>
    <dgm:pt modelId="{7062A4E0-7AC6-B24C-8357-3DCFD1F5CAA4}" type="sibTrans" cxnId="{3A5020B5-D44A-0A41-8972-9963852B64D0}">
      <dgm:prSet/>
      <dgm:spPr/>
      <dgm:t>
        <a:bodyPr/>
        <a:lstStyle/>
        <a:p>
          <a:endParaRPr lang="en-US"/>
        </a:p>
      </dgm:t>
    </dgm:pt>
    <dgm:pt modelId="{C3292D68-9461-CF47-A6EB-3C643AF4F90F}">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Web sites</a:t>
          </a:r>
          <a:endParaRPr lang="en-US" b="0" dirty="0">
            <a:latin typeface="Segoe UI" charset="0"/>
            <a:ea typeface="Segoe UI" charset="0"/>
            <a:cs typeface="Segoe UI" charset="0"/>
          </a:endParaRPr>
        </a:p>
      </dgm:t>
    </dgm:pt>
    <dgm:pt modelId="{0A534307-4DAE-DB42-861E-E4AA8184B6B2}" type="parTrans" cxnId="{A6499E53-E4D4-E046-BA91-B994AE99EACB}">
      <dgm:prSet/>
      <dgm:spPr/>
      <dgm:t>
        <a:bodyPr/>
        <a:lstStyle/>
        <a:p>
          <a:endParaRPr lang="en-US"/>
        </a:p>
      </dgm:t>
    </dgm:pt>
    <dgm:pt modelId="{713820D2-52E7-7E46-9CF5-63839F4AE77B}" type="sibTrans" cxnId="{A6499E53-E4D4-E046-BA91-B994AE99EACB}">
      <dgm:prSet/>
      <dgm:spPr/>
      <dgm:t>
        <a:bodyPr/>
        <a:lstStyle/>
        <a:p>
          <a:endParaRPr lang="en-US"/>
        </a:p>
      </dgm:t>
    </dgm:pt>
    <dgm:pt modelId="{CAF235C9-528C-2C43-AAC9-84D39299A36E}">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Cloud services</a:t>
          </a:r>
          <a:endParaRPr lang="en-US" b="0" dirty="0">
            <a:latin typeface="Segoe UI" charset="0"/>
            <a:ea typeface="Segoe UI" charset="0"/>
            <a:cs typeface="Segoe UI" charset="0"/>
          </a:endParaRPr>
        </a:p>
      </dgm:t>
    </dgm:pt>
    <dgm:pt modelId="{D9EB538A-C633-3C45-BB0D-3B8A24681321}" type="parTrans" cxnId="{487ABA85-1FB3-124C-8DF7-4FA904BDC985}">
      <dgm:prSet/>
      <dgm:spPr/>
      <dgm:t>
        <a:bodyPr/>
        <a:lstStyle/>
        <a:p>
          <a:endParaRPr lang="en-US"/>
        </a:p>
      </dgm:t>
    </dgm:pt>
    <dgm:pt modelId="{29023A3D-556F-6842-8F94-0043532CD3D4}" type="sibTrans" cxnId="{487ABA85-1FB3-124C-8DF7-4FA904BDC985}">
      <dgm:prSet/>
      <dgm:spPr/>
      <dgm:t>
        <a:bodyPr/>
        <a:lstStyle/>
        <a:p>
          <a:endParaRPr lang="en-US"/>
        </a:p>
      </dgm:t>
    </dgm:pt>
    <dgm:pt modelId="{F48D0288-289E-AD40-B25C-3BB1AD1B494A}">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VMs</a:t>
          </a:r>
          <a:endParaRPr lang="en-US" b="0" dirty="0">
            <a:latin typeface="Segoe UI" charset="0"/>
            <a:ea typeface="Segoe UI" charset="0"/>
            <a:cs typeface="Segoe UI" charset="0"/>
          </a:endParaRPr>
        </a:p>
      </dgm:t>
    </dgm:pt>
    <dgm:pt modelId="{AC13E924-B511-1C4D-82F8-1296E5D76206}" type="parTrans" cxnId="{B0B10140-B0BA-284A-BE07-EC1949F59352}">
      <dgm:prSet/>
      <dgm:spPr/>
      <dgm:t>
        <a:bodyPr/>
        <a:lstStyle/>
        <a:p>
          <a:endParaRPr lang="en-US"/>
        </a:p>
      </dgm:t>
    </dgm:pt>
    <dgm:pt modelId="{08FC6DB7-A15A-5C4B-8B07-EF9BBAD157AE}" type="sibTrans" cxnId="{B0B10140-B0BA-284A-BE07-EC1949F59352}">
      <dgm:prSet/>
      <dgm:spPr/>
      <dgm:t>
        <a:bodyPr/>
        <a:lstStyle/>
        <a:p>
          <a:endParaRPr lang="en-US"/>
        </a:p>
      </dgm:t>
    </dgm:pt>
    <dgm:pt modelId="{052DB9F0-275C-724C-B4F5-C49781E20C1D}">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Service bus queues</a:t>
          </a:r>
          <a:endParaRPr lang="en-US" b="0" dirty="0">
            <a:latin typeface="Segoe UI" charset="0"/>
            <a:ea typeface="Segoe UI" charset="0"/>
            <a:cs typeface="Segoe UI" charset="0"/>
          </a:endParaRPr>
        </a:p>
      </dgm:t>
    </dgm:pt>
    <dgm:pt modelId="{6E5639E5-8B91-A644-B8C4-08F2F324C16F}" type="parTrans" cxnId="{79BDA2C7-3E26-7543-890A-5560068DAACB}">
      <dgm:prSet/>
      <dgm:spPr/>
      <dgm:t>
        <a:bodyPr/>
        <a:lstStyle/>
        <a:p>
          <a:endParaRPr lang="en-US"/>
        </a:p>
      </dgm:t>
    </dgm:pt>
    <dgm:pt modelId="{547BB8FE-069D-8E4D-8339-7B351B9C426C}" type="sibTrans" cxnId="{79BDA2C7-3E26-7543-890A-5560068DAACB}">
      <dgm:prSet/>
      <dgm:spPr/>
      <dgm:t>
        <a:bodyPr/>
        <a:lstStyle/>
        <a:p>
          <a:endParaRPr lang="en-US"/>
        </a:p>
      </dgm:t>
    </dgm:pt>
    <dgm:pt modelId="{2EB82897-BC70-CF4A-BCFE-72CED5743C54}">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Services bus</a:t>
          </a:r>
          <a:r>
            <a:rPr lang="en-US" b="0" baseline="0" dirty="0" smtClean="0">
              <a:latin typeface="Segoe UI" charset="0"/>
              <a:ea typeface="Segoe UI" charset="0"/>
              <a:cs typeface="Segoe UI" charset="0"/>
            </a:rPr>
            <a:t> topics</a:t>
          </a:r>
          <a:endParaRPr lang="en-US" b="0" dirty="0">
            <a:latin typeface="Segoe UI" charset="0"/>
            <a:ea typeface="Segoe UI" charset="0"/>
            <a:cs typeface="Segoe UI" charset="0"/>
          </a:endParaRPr>
        </a:p>
      </dgm:t>
    </dgm:pt>
    <dgm:pt modelId="{286D0D0A-84B0-1547-875B-E4F43F2A85C6}" type="parTrans" cxnId="{587CA489-EE0A-2644-83A3-FDA1E5C00D05}">
      <dgm:prSet/>
      <dgm:spPr/>
      <dgm:t>
        <a:bodyPr/>
        <a:lstStyle/>
        <a:p>
          <a:endParaRPr lang="en-US"/>
        </a:p>
      </dgm:t>
    </dgm:pt>
    <dgm:pt modelId="{2C9CC21C-CD1A-0D4B-B064-1223FC5AFF7A}" type="sibTrans" cxnId="{587CA489-EE0A-2644-83A3-FDA1E5C00D05}">
      <dgm:prSet/>
      <dgm:spPr/>
      <dgm:t>
        <a:bodyPr/>
        <a:lstStyle/>
        <a:p>
          <a:endParaRPr lang="en-US"/>
        </a:p>
      </dgm:t>
    </dgm:pt>
    <dgm:pt modelId="{306257FE-5F98-A24B-BB62-5255F79DF32F}">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Blob storage </a:t>
          </a:r>
          <a:endParaRPr lang="en-US" b="0" dirty="0">
            <a:latin typeface="Segoe UI" charset="0"/>
            <a:ea typeface="Segoe UI" charset="0"/>
            <a:cs typeface="Segoe UI" charset="0"/>
          </a:endParaRPr>
        </a:p>
      </dgm:t>
    </dgm:pt>
    <dgm:pt modelId="{D0B416E3-7675-774D-9715-16DE385E2F0E}" type="parTrans" cxnId="{9D010CE9-0EEC-6E42-B7EC-5D7C49FDE945}">
      <dgm:prSet/>
      <dgm:spPr/>
      <dgm:t>
        <a:bodyPr/>
        <a:lstStyle/>
        <a:p>
          <a:endParaRPr lang="en-US"/>
        </a:p>
      </dgm:t>
    </dgm:pt>
    <dgm:pt modelId="{19FE7975-3A55-EF49-BB50-FA729CCBAEDB}" type="sibTrans" cxnId="{9D010CE9-0EEC-6E42-B7EC-5D7C49FDE945}">
      <dgm:prSet/>
      <dgm:spPr/>
      <dgm:t>
        <a:bodyPr/>
        <a:lstStyle/>
        <a:p>
          <a:endParaRPr lang="en-US"/>
        </a:p>
      </dgm:t>
    </dgm:pt>
    <dgm:pt modelId="{F388E1B9-BF6D-FC45-BEF2-7F6AD7BA367F}">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Table storage</a:t>
          </a:r>
          <a:endParaRPr lang="en-US" b="0" dirty="0">
            <a:latin typeface="Segoe UI" charset="0"/>
            <a:ea typeface="Segoe UI" charset="0"/>
            <a:cs typeface="Segoe UI" charset="0"/>
          </a:endParaRPr>
        </a:p>
      </dgm:t>
    </dgm:pt>
    <dgm:pt modelId="{5D53CABA-39F8-9049-A12E-6F229E109C61}" type="parTrans" cxnId="{FC7B36DA-0511-2544-BF35-FE7DC09310A0}">
      <dgm:prSet/>
      <dgm:spPr/>
      <dgm:t>
        <a:bodyPr/>
        <a:lstStyle/>
        <a:p>
          <a:endParaRPr lang="en-US"/>
        </a:p>
      </dgm:t>
    </dgm:pt>
    <dgm:pt modelId="{A3CDAEFC-A1E4-0241-9E41-DC043B48C751}" type="sibTrans" cxnId="{FC7B36DA-0511-2544-BF35-FE7DC09310A0}">
      <dgm:prSet/>
      <dgm:spPr/>
      <dgm:t>
        <a:bodyPr/>
        <a:lstStyle/>
        <a:p>
          <a:endParaRPr lang="en-US"/>
        </a:p>
      </dgm:t>
    </dgm:pt>
    <dgm:pt modelId="{FF17A039-0DE4-4142-BAC2-566929D8BF68}">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Queues</a:t>
          </a:r>
          <a:endParaRPr lang="en-US" b="0" dirty="0">
            <a:latin typeface="Segoe UI" charset="0"/>
            <a:ea typeface="Segoe UI" charset="0"/>
            <a:cs typeface="Segoe UI" charset="0"/>
          </a:endParaRPr>
        </a:p>
      </dgm:t>
    </dgm:pt>
    <dgm:pt modelId="{E7137728-EA38-E244-ADFE-90180B2DA1B0}" type="parTrans" cxnId="{F1B73E3F-FA27-4841-87F3-D69F22B480F4}">
      <dgm:prSet/>
      <dgm:spPr/>
      <dgm:t>
        <a:bodyPr/>
        <a:lstStyle/>
        <a:p>
          <a:endParaRPr lang="en-US"/>
        </a:p>
      </dgm:t>
    </dgm:pt>
    <dgm:pt modelId="{D251EB93-C84D-BC46-BC65-EA13E029811E}" type="sibTrans" cxnId="{F1B73E3F-FA27-4841-87F3-D69F22B480F4}">
      <dgm:prSet/>
      <dgm:spPr/>
      <dgm:t>
        <a:bodyPr/>
        <a:lstStyle/>
        <a:p>
          <a:endParaRPr lang="en-US"/>
        </a:p>
      </dgm:t>
    </dgm:pt>
    <dgm:pt modelId="{6C3873C9-7C81-5E44-A7CE-140832318B46}">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Hadoop</a:t>
          </a:r>
          <a:endParaRPr lang="en-US" b="0" dirty="0">
            <a:latin typeface="Segoe UI" charset="0"/>
            <a:ea typeface="Segoe UI" charset="0"/>
            <a:cs typeface="Segoe UI" charset="0"/>
          </a:endParaRPr>
        </a:p>
      </dgm:t>
    </dgm:pt>
    <dgm:pt modelId="{506F1727-6EB8-9D42-BED4-61508C25274F}" type="parTrans" cxnId="{ECEC9E5F-9EBC-9A4F-859A-5BCD8EE2360E}">
      <dgm:prSet/>
      <dgm:spPr/>
      <dgm:t>
        <a:bodyPr/>
        <a:lstStyle/>
        <a:p>
          <a:endParaRPr lang="en-US"/>
        </a:p>
      </dgm:t>
    </dgm:pt>
    <dgm:pt modelId="{6FA5ED7C-06F7-7D42-B543-035B99F887CA}" type="sibTrans" cxnId="{ECEC9E5F-9EBC-9A4F-859A-5BCD8EE2360E}">
      <dgm:prSet/>
      <dgm:spPr/>
      <dgm:t>
        <a:bodyPr/>
        <a:lstStyle/>
        <a:p>
          <a:endParaRPr lang="en-US"/>
        </a:p>
      </dgm:t>
    </dgm:pt>
    <dgm:pt modelId="{5033248E-EA40-FC4F-A991-DBB7EC7EF8CF}">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DNS</a:t>
          </a:r>
          <a:endParaRPr lang="en-US" b="0" dirty="0">
            <a:latin typeface="Segoe UI" charset="0"/>
            <a:ea typeface="Segoe UI" charset="0"/>
            <a:cs typeface="Segoe UI" charset="0"/>
          </a:endParaRPr>
        </a:p>
      </dgm:t>
    </dgm:pt>
    <dgm:pt modelId="{E758226C-13D5-7949-B0BF-5E6B832BAB55}" type="parTrans" cxnId="{354D4F16-9D9B-214D-B6E0-B9DF2A9BC75D}">
      <dgm:prSet/>
      <dgm:spPr/>
      <dgm:t>
        <a:bodyPr/>
        <a:lstStyle/>
        <a:p>
          <a:endParaRPr lang="en-US"/>
        </a:p>
      </dgm:t>
    </dgm:pt>
    <dgm:pt modelId="{3376EFA3-0B0A-774F-9E8D-603FAF758F22}" type="sibTrans" cxnId="{354D4F16-9D9B-214D-B6E0-B9DF2A9BC75D}">
      <dgm:prSet/>
      <dgm:spPr/>
      <dgm:t>
        <a:bodyPr/>
        <a:lstStyle/>
        <a:p>
          <a:endParaRPr lang="en-US"/>
        </a:p>
      </dgm:t>
    </dgm:pt>
    <dgm:pt modelId="{68B96D6F-2862-A240-9B9A-45D5083005B2}">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Active directory</a:t>
          </a:r>
          <a:endParaRPr lang="en-US" b="0" dirty="0">
            <a:latin typeface="Segoe UI" charset="0"/>
            <a:ea typeface="Segoe UI" charset="0"/>
            <a:cs typeface="Segoe UI" charset="0"/>
          </a:endParaRPr>
        </a:p>
      </dgm:t>
    </dgm:pt>
    <dgm:pt modelId="{1DABB1BF-A62B-174F-BDF5-CD02874E0573}" type="parTrans" cxnId="{EEB8E44F-CAFA-A043-8D9B-D05A7EEEB589}">
      <dgm:prSet/>
      <dgm:spPr/>
      <dgm:t>
        <a:bodyPr/>
        <a:lstStyle/>
        <a:p>
          <a:endParaRPr lang="en-US"/>
        </a:p>
      </dgm:t>
    </dgm:pt>
    <dgm:pt modelId="{D2F9B3C7-02F8-484C-8753-F3021A09A5E8}" type="sibTrans" cxnId="{EEB8E44F-CAFA-A043-8D9B-D05A7EEEB589}">
      <dgm:prSet/>
      <dgm:spPr/>
      <dgm:t>
        <a:bodyPr/>
        <a:lstStyle/>
        <a:p>
          <a:endParaRPr lang="en-US"/>
        </a:p>
      </dgm:t>
    </dgm:pt>
    <dgm:pt modelId="{12EBE997-B515-9344-BEC7-CCF56FAF3F65}">
      <dgm:prSet/>
      <dgm:spPr>
        <a:solidFill>
          <a:schemeClr val="accent4"/>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SQL Azure</a:t>
          </a:r>
          <a:endParaRPr lang="en-US" b="0" dirty="0">
            <a:latin typeface="Segoe UI" charset="0"/>
            <a:ea typeface="Segoe UI" charset="0"/>
            <a:cs typeface="Segoe UI" charset="0"/>
          </a:endParaRPr>
        </a:p>
      </dgm:t>
    </dgm:pt>
    <dgm:pt modelId="{23FC7CD8-ABE4-2B4D-8922-0052CF53E412}" type="parTrans" cxnId="{ACFF6D6C-BC56-1A4F-9A62-17083AABD261}">
      <dgm:prSet/>
      <dgm:spPr/>
      <dgm:t>
        <a:bodyPr/>
        <a:lstStyle/>
        <a:p>
          <a:endParaRPr lang="en-US"/>
        </a:p>
      </dgm:t>
    </dgm:pt>
    <dgm:pt modelId="{B362AB68-0C38-D443-8BF4-8EBE81182BBB}" type="sibTrans" cxnId="{ACFF6D6C-BC56-1A4F-9A62-17083AABD261}">
      <dgm:prSet/>
      <dgm:spPr/>
      <dgm:t>
        <a:bodyPr/>
        <a:lstStyle/>
        <a:p>
          <a:endParaRPr lang="en-US"/>
        </a:p>
      </dgm:t>
    </dgm:pt>
    <dgm:pt modelId="{5A079276-AADA-F44D-9AD9-6D35A0DBCBC1}">
      <dgm:prSet/>
      <dgm:spPr>
        <a:solidFill>
          <a:schemeClr val="accent3"/>
        </a:solidFill>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FAKE</a:t>
          </a:r>
          <a:endParaRPr lang="en-US" b="0" dirty="0">
            <a:latin typeface="Segoe UI" charset="0"/>
            <a:ea typeface="Segoe UI" charset="0"/>
            <a:cs typeface="Segoe UI" charset="0"/>
          </a:endParaRPr>
        </a:p>
      </dgm:t>
    </dgm:pt>
    <dgm:pt modelId="{6124CEBB-5F59-4A47-90B6-876AB4AC279C}" type="parTrans" cxnId="{8BC9C19A-701C-8B47-B032-ECA06E8E5C69}">
      <dgm:prSet/>
      <dgm:spPr/>
      <dgm:t>
        <a:bodyPr/>
        <a:lstStyle/>
        <a:p>
          <a:endParaRPr lang="en-US"/>
        </a:p>
      </dgm:t>
    </dgm:pt>
    <dgm:pt modelId="{BD27D9DB-D5E9-CF44-B814-19DFE466FC11}" type="sibTrans" cxnId="{8BC9C19A-701C-8B47-B032-ECA06E8E5C69}">
      <dgm:prSet/>
      <dgm:spPr/>
      <dgm:t>
        <a:bodyPr/>
        <a:lstStyle/>
        <a:p>
          <a:endParaRPr lang="en-US"/>
        </a:p>
      </dgm:t>
    </dgm:pt>
    <dgm:pt modelId="{2E47DB86-5337-224A-8506-53E010CDCD7C}">
      <dgm:prSet/>
      <dgm:spPr>
        <a:solidFill>
          <a:schemeClr val="accent3"/>
        </a:solidFill>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b="0" dirty="0" err="1" smtClean="0">
              <a:latin typeface="Segoe UI" charset="0"/>
              <a:ea typeface="Segoe UI" charset="0"/>
              <a:cs typeface="Segoe UI" charset="0"/>
            </a:rPr>
            <a:t>Paket</a:t>
          </a:r>
          <a:endParaRPr lang="en-US" b="0" dirty="0">
            <a:latin typeface="Segoe UI" charset="0"/>
            <a:ea typeface="Segoe UI" charset="0"/>
            <a:cs typeface="Segoe UI" charset="0"/>
          </a:endParaRPr>
        </a:p>
      </dgm:t>
    </dgm:pt>
    <dgm:pt modelId="{BAC3952F-8B24-EC44-B5C1-EFC27C1AF8A6}" type="parTrans" cxnId="{472125DA-7E7B-B342-877C-7F5200E28C99}">
      <dgm:prSet/>
      <dgm:spPr/>
      <dgm:t>
        <a:bodyPr/>
        <a:lstStyle/>
        <a:p>
          <a:endParaRPr lang="en-US"/>
        </a:p>
      </dgm:t>
    </dgm:pt>
    <dgm:pt modelId="{2BB84CB8-8E9E-2F44-AEAF-83606C98D920}" type="sibTrans" cxnId="{472125DA-7E7B-B342-877C-7F5200E28C99}">
      <dgm:prSet/>
      <dgm:spPr/>
      <dgm:t>
        <a:bodyPr/>
        <a:lstStyle/>
        <a:p>
          <a:endParaRPr lang="en-US"/>
        </a:p>
      </dgm:t>
    </dgm:pt>
    <dgm:pt modelId="{69B6494D-2630-8B4A-9534-303165F26647}">
      <dgm:prSet/>
      <dgm:spPr>
        <a:solidFill>
          <a:schemeClr val="accent3"/>
        </a:solidFill>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b="0" dirty="0" err="1" smtClean="0">
              <a:latin typeface="Segoe UI" charset="0"/>
              <a:ea typeface="Segoe UI" charset="0"/>
              <a:cs typeface="Segoe UI" charset="0"/>
            </a:rPr>
            <a:t>Deedle</a:t>
          </a:r>
          <a:endParaRPr lang="en-US" b="0" dirty="0">
            <a:latin typeface="Segoe UI" charset="0"/>
            <a:ea typeface="Segoe UI" charset="0"/>
            <a:cs typeface="Segoe UI" charset="0"/>
          </a:endParaRPr>
        </a:p>
      </dgm:t>
    </dgm:pt>
    <dgm:pt modelId="{73D1854E-45D6-9447-ADDC-02B59B32E7C3}" type="parTrans" cxnId="{243ADE81-FA2C-D041-9933-2FD4145D4AD9}">
      <dgm:prSet/>
      <dgm:spPr/>
      <dgm:t>
        <a:bodyPr/>
        <a:lstStyle/>
        <a:p>
          <a:endParaRPr lang="en-US"/>
        </a:p>
      </dgm:t>
    </dgm:pt>
    <dgm:pt modelId="{200B51F5-C0D7-6941-9475-7A77CDEE204D}" type="sibTrans" cxnId="{243ADE81-FA2C-D041-9933-2FD4145D4AD9}">
      <dgm:prSet/>
      <dgm:spPr/>
      <dgm:t>
        <a:bodyPr/>
        <a:lstStyle/>
        <a:p>
          <a:endParaRPr lang="en-US"/>
        </a:p>
      </dgm:t>
    </dgm:pt>
    <dgm:pt modelId="{D9EC4B44-35F3-B64A-AA06-A57A14672F58}">
      <dgm:prSet/>
      <dgm:spPr>
        <a:solidFill>
          <a:schemeClr val="accent3"/>
        </a:solidFill>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b="0" dirty="0" err="1" smtClean="0">
              <a:latin typeface="Segoe UI" charset="0"/>
              <a:ea typeface="Segoe UI" charset="0"/>
              <a:cs typeface="Segoe UI" charset="0"/>
            </a:rPr>
            <a:t>FSharp.Data</a:t>
          </a:r>
          <a:endParaRPr lang="en-US" b="0" dirty="0">
            <a:latin typeface="Segoe UI" charset="0"/>
            <a:ea typeface="Segoe UI" charset="0"/>
            <a:cs typeface="Segoe UI" charset="0"/>
          </a:endParaRPr>
        </a:p>
      </dgm:t>
    </dgm:pt>
    <dgm:pt modelId="{CB71F38B-4900-5240-9DE1-BCC11D10CF69}" type="parTrans" cxnId="{CE36EA3C-F08B-3143-8E4A-43B2313707AD}">
      <dgm:prSet/>
      <dgm:spPr/>
      <dgm:t>
        <a:bodyPr/>
        <a:lstStyle/>
        <a:p>
          <a:endParaRPr lang="en-US"/>
        </a:p>
      </dgm:t>
    </dgm:pt>
    <dgm:pt modelId="{CC5FBFAD-82AB-3D48-B0A6-24E19EC3D6A1}" type="sibTrans" cxnId="{CE36EA3C-F08B-3143-8E4A-43B2313707AD}">
      <dgm:prSet/>
      <dgm:spPr/>
      <dgm:t>
        <a:bodyPr/>
        <a:lstStyle/>
        <a:p>
          <a:endParaRPr lang="en-US"/>
        </a:p>
      </dgm:t>
    </dgm:pt>
    <dgm:pt modelId="{A6D71FB3-9D39-BB48-B0A3-46CDD836FC06}">
      <dgm:prSet/>
      <dgm:spPr>
        <a:solidFill>
          <a:schemeClr val="accent3"/>
        </a:solidFill>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b="0" dirty="0" err="1" smtClean="0">
              <a:latin typeface="Segoe UI" charset="0"/>
              <a:ea typeface="Segoe UI" charset="0"/>
              <a:cs typeface="Segoe UI" charset="0"/>
            </a:rPr>
            <a:t>Chessie</a:t>
          </a:r>
          <a:endParaRPr lang="en-US" b="0" dirty="0">
            <a:latin typeface="Segoe UI" charset="0"/>
            <a:ea typeface="Segoe UI" charset="0"/>
            <a:cs typeface="Segoe UI" charset="0"/>
          </a:endParaRPr>
        </a:p>
      </dgm:t>
    </dgm:pt>
    <dgm:pt modelId="{DF75113A-5B80-1B49-A03A-584C83C0164A}" type="parTrans" cxnId="{831A259B-067E-5047-8F43-1F03913B865E}">
      <dgm:prSet/>
      <dgm:spPr/>
      <dgm:t>
        <a:bodyPr/>
        <a:lstStyle/>
        <a:p>
          <a:endParaRPr lang="en-US"/>
        </a:p>
      </dgm:t>
    </dgm:pt>
    <dgm:pt modelId="{FD0126F9-A55B-9840-96E5-5849A3D82F52}" type="sibTrans" cxnId="{831A259B-067E-5047-8F43-1F03913B865E}">
      <dgm:prSet/>
      <dgm:spPr/>
      <dgm:t>
        <a:bodyPr/>
        <a:lstStyle/>
        <a:p>
          <a:endParaRPr lang="en-US"/>
        </a:p>
      </dgm:t>
    </dgm:pt>
    <dgm:pt modelId="{154E2269-2C53-6544-BA77-A7CC8370C23E}">
      <dgm:prSet custT="1"/>
      <dgm:spPr>
        <a:solidFill>
          <a:schemeClr val="accent3"/>
        </a:solidFill>
        <a:ln w="38100">
          <a:solidFill>
            <a:schemeClr val="accent2"/>
          </a:solidFill>
        </a:ln>
        <a:effectLst>
          <a:outerShdw blurRad="50800" dist="76200" dir="2700000" algn="tl" rotWithShape="0">
            <a:prstClr val="black">
              <a:alpha val="40000"/>
            </a:prstClr>
          </a:outerShdw>
          <a:softEdge rad="12700"/>
        </a:effectLst>
      </dgm:spPr>
      <dgm:t>
        <a:bodyPr/>
        <a:lstStyle/>
        <a:p>
          <a:pPr rtl="0"/>
          <a:r>
            <a:rPr lang="en-US" sz="3800" b="1" dirty="0" smtClean="0">
              <a:latin typeface="Graphik Super" charset="0"/>
              <a:ea typeface="Graphik Super" charset="0"/>
              <a:cs typeface="Graphik Super" charset="0"/>
            </a:rPr>
            <a:t>F#</a:t>
          </a:r>
          <a:endParaRPr lang="en-US" sz="3800" b="1" dirty="0">
            <a:latin typeface="Graphik Super" charset="0"/>
            <a:ea typeface="Graphik Super" charset="0"/>
            <a:cs typeface="Graphik Super" charset="0"/>
          </a:endParaRPr>
        </a:p>
      </dgm:t>
    </dgm:pt>
    <dgm:pt modelId="{BB67A8CC-21DC-7940-971A-714F0CF0AB79}" type="parTrans" cxnId="{0C75D07F-A734-EF4D-A492-1D3C357215A8}">
      <dgm:prSet/>
      <dgm:spPr/>
      <dgm:t>
        <a:bodyPr/>
        <a:lstStyle/>
        <a:p>
          <a:endParaRPr lang="en-US"/>
        </a:p>
      </dgm:t>
    </dgm:pt>
    <dgm:pt modelId="{9406445E-9600-FD4F-92C6-3932BA22B840}" type="sibTrans" cxnId="{0C75D07F-A734-EF4D-A492-1D3C357215A8}">
      <dgm:prSet/>
      <dgm:spPr/>
      <dgm:t>
        <a:bodyPr/>
        <a:lstStyle/>
        <a:p>
          <a:endParaRPr lang="en-US"/>
        </a:p>
      </dgm:t>
    </dgm:pt>
    <dgm:pt modelId="{9BB43E3A-D758-E040-98B0-6F94B76F9037}">
      <dgm:prSet custT="1"/>
      <dgm:spPr>
        <a:solidFill>
          <a:schemeClr val="accent3"/>
        </a:solidFill>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2100" b="0" dirty="0" err="1" smtClean="0">
              <a:latin typeface="Segoe UI" charset="0"/>
              <a:ea typeface="Segoe UI" charset="0"/>
              <a:cs typeface="Segoe UI" charset="0"/>
            </a:rPr>
            <a:t>FSharp.Async</a:t>
          </a:r>
          <a:endParaRPr lang="en-US" sz="2100" b="0" dirty="0">
            <a:latin typeface="Segoe UI" charset="0"/>
            <a:ea typeface="Segoe UI" charset="0"/>
            <a:cs typeface="Segoe UI" charset="0"/>
          </a:endParaRPr>
        </a:p>
      </dgm:t>
    </dgm:pt>
    <dgm:pt modelId="{DE647434-264B-C847-82DE-327798A3176B}" type="parTrans" cxnId="{F5E92CFE-D8B4-AC4A-B756-C1834760EB2C}">
      <dgm:prSet/>
      <dgm:spPr/>
      <dgm:t>
        <a:bodyPr/>
        <a:lstStyle/>
        <a:p>
          <a:endParaRPr lang="en-US"/>
        </a:p>
      </dgm:t>
    </dgm:pt>
    <dgm:pt modelId="{77F131BF-6441-394F-9707-4ACFE51D6179}" type="sibTrans" cxnId="{F5E92CFE-D8B4-AC4A-B756-C1834760EB2C}">
      <dgm:prSet/>
      <dgm:spPr/>
      <dgm:t>
        <a:bodyPr/>
        <a:lstStyle/>
        <a:p>
          <a:endParaRPr lang="en-US"/>
        </a:p>
      </dgm:t>
    </dgm:pt>
    <dgm:pt modelId="{8B148F6D-F799-484A-84A3-D5D45392A45E}">
      <dgm:prSet/>
      <dgm:spPr>
        <a:solidFill>
          <a:schemeClr val="accent3"/>
        </a:solidFill>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b="0" dirty="0" err="1" smtClean="0">
              <a:latin typeface="Segoe UI" charset="0"/>
              <a:ea typeface="Segoe UI" charset="0"/>
              <a:cs typeface="Segoe UI" charset="0"/>
            </a:rPr>
            <a:t>SQLProvider</a:t>
          </a:r>
          <a:endParaRPr lang="en-US" b="0" dirty="0">
            <a:latin typeface="Segoe UI" charset="0"/>
            <a:ea typeface="Segoe UI" charset="0"/>
            <a:cs typeface="Segoe UI" charset="0"/>
          </a:endParaRPr>
        </a:p>
      </dgm:t>
    </dgm:pt>
    <dgm:pt modelId="{7443C71F-FC96-0D4F-87B9-4465E80BBFA0}" type="parTrans" cxnId="{349D5190-2821-D742-8CCF-BEA9547EAA1C}">
      <dgm:prSet/>
      <dgm:spPr/>
      <dgm:t>
        <a:bodyPr/>
        <a:lstStyle/>
        <a:p>
          <a:endParaRPr lang="en-US"/>
        </a:p>
      </dgm:t>
    </dgm:pt>
    <dgm:pt modelId="{51BD697A-7B28-E54C-B139-CA603D4DB134}" type="sibTrans" cxnId="{349D5190-2821-D742-8CCF-BEA9547EAA1C}">
      <dgm:prSet/>
      <dgm:spPr/>
      <dgm:t>
        <a:bodyPr/>
        <a:lstStyle/>
        <a:p>
          <a:endParaRPr lang="en-US"/>
        </a:p>
      </dgm:t>
    </dgm:pt>
    <dgm:pt modelId="{52B83CE9-217A-2548-885E-7CEA50A07FD9}">
      <dgm:prSet custT="1"/>
      <dgm:spPr>
        <a:solidFill>
          <a:schemeClr val="accent1">
            <a:lumMod val="40000"/>
            <a:lumOff val="60000"/>
          </a:schemeClr>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sz="2400" b="0" dirty="0" smtClean="0">
              <a:latin typeface="Segoe UI" charset="0"/>
              <a:ea typeface="Segoe UI" charset="0"/>
              <a:cs typeface="Segoe UI" charset="0"/>
            </a:rPr>
            <a:t>Python</a:t>
          </a:r>
          <a:endParaRPr lang="en-US" sz="2400" b="0" dirty="0">
            <a:latin typeface="Segoe UI" charset="0"/>
            <a:ea typeface="Segoe UI" charset="0"/>
            <a:cs typeface="Segoe UI" charset="0"/>
          </a:endParaRPr>
        </a:p>
      </dgm:t>
    </dgm:pt>
    <dgm:pt modelId="{4463B07D-51B4-9043-AD91-E5692CDF40C8}" type="parTrans" cxnId="{8D6086CF-2FC7-5646-B673-523393D85CE1}">
      <dgm:prSet/>
      <dgm:spPr/>
      <dgm:t>
        <a:bodyPr/>
        <a:lstStyle/>
        <a:p>
          <a:endParaRPr lang="en-US"/>
        </a:p>
      </dgm:t>
    </dgm:pt>
    <dgm:pt modelId="{C6FBC026-57E3-324C-85A0-7B458640E8DF}" type="sibTrans" cxnId="{8D6086CF-2FC7-5646-B673-523393D85CE1}">
      <dgm:prSet/>
      <dgm:spPr/>
      <dgm:t>
        <a:bodyPr/>
        <a:lstStyle/>
        <a:p>
          <a:endParaRPr lang="en-US"/>
        </a:p>
      </dgm:t>
    </dgm:pt>
    <dgm:pt modelId="{F254B1DF-442E-314A-A450-CDEAA0E9CF65}">
      <dgm:prSet custT="1"/>
      <dgm:spPr>
        <a:solidFill>
          <a:schemeClr val="accent1">
            <a:lumMod val="40000"/>
            <a:lumOff val="60000"/>
          </a:schemeClr>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SAS</a:t>
          </a:r>
          <a:endParaRPr lang="en-US" b="0" dirty="0">
            <a:latin typeface="Segoe UI" charset="0"/>
            <a:ea typeface="Segoe UI" charset="0"/>
            <a:cs typeface="Segoe UI" charset="0"/>
          </a:endParaRPr>
        </a:p>
      </dgm:t>
    </dgm:pt>
    <dgm:pt modelId="{54D2F5E5-4F86-C646-B6FE-6F05E8AB9D71}" type="parTrans" cxnId="{B27CE6FF-69F1-214D-8999-D2C6D0E951A2}">
      <dgm:prSet/>
      <dgm:spPr/>
      <dgm:t>
        <a:bodyPr/>
        <a:lstStyle/>
        <a:p>
          <a:endParaRPr lang="en-US"/>
        </a:p>
      </dgm:t>
    </dgm:pt>
    <dgm:pt modelId="{D6F7757B-29FE-D541-8C25-D1287C1A3DF5}" type="sibTrans" cxnId="{B27CE6FF-69F1-214D-8999-D2C6D0E951A2}">
      <dgm:prSet/>
      <dgm:spPr/>
      <dgm:t>
        <a:bodyPr/>
        <a:lstStyle/>
        <a:p>
          <a:endParaRPr lang="en-US"/>
        </a:p>
      </dgm:t>
    </dgm:pt>
    <dgm:pt modelId="{71A0210D-9860-9542-8F92-DCE784189E04}">
      <dgm:prSet custT="1"/>
      <dgm:spPr>
        <a:solidFill>
          <a:schemeClr val="accent1">
            <a:lumMod val="40000"/>
            <a:lumOff val="60000"/>
          </a:schemeClr>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PDW</a:t>
          </a:r>
          <a:endParaRPr lang="en-US" b="0" dirty="0">
            <a:latin typeface="Segoe UI" charset="0"/>
            <a:ea typeface="Segoe UI" charset="0"/>
            <a:cs typeface="Segoe UI" charset="0"/>
          </a:endParaRPr>
        </a:p>
      </dgm:t>
    </dgm:pt>
    <dgm:pt modelId="{C88EC6A9-1A31-1140-9651-0812923346CD}" type="parTrans" cxnId="{A9D226DB-8E11-604A-9F4E-91ECCF4378AF}">
      <dgm:prSet/>
      <dgm:spPr/>
      <dgm:t>
        <a:bodyPr/>
        <a:lstStyle/>
        <a:p>
          <a:endParaRPr lang="en-US"/>
        </a:p>
      </dgm:t>
    </dgm:pt>
    <dgm:pt modelId="{AB460580-9670-1C41-AAF1-0F1E031B7FB1}" type="sibTrans" cxnId="{A9D226DB-8E11-604A-9F4E-91ECCF4378AF}">
      <dgm:prSet/>
      <dgm:spPr/>
      <dgm:t>
        <a:bodyPr/>
        <a:lstStyle/>
        <a:p>
          <a:endParaRPr lang="en-US"/>
        </a:p>
      </dgm:t>
    </dgm:pt>
    <dgm:pt modelId="{A7504EC0-0366-4B4F-9397-AF8ED9D3F3CA}">
      <dgm:prSet custT="1"/>
      <dgm:spPr>
        <a:solidFill>
          <a:schemeClr val="accent5"/>
        </a:solidFill>
        <a:ln w="38100">
          <a:solidFill>
            <a:schemeClr val="accent4"/>
          </a:solidFill>
        </a:ln>
        <a:effectLst>
          <a:outerShdw blurRad="50800" dist="76200" dir="2700000" algn="tl" rotWithShape="0">
            <a:prstClr val="black">
              <a:alpha val="40000"/>
            </a:prstClr>
          </a:outerShdw>
          <a:softEdge rad="31750"/>
        </a:effectLst>
      </dgm:spPr>
      <dgm:t>
        <a:bodyPr/>
        <a:lstStyle/>
        <a:p>
          <a:pPr rtl="0"/>
          <a:r>
            <a:rPr lang="en-US" sz="3200" b="0" dirty="0" smtClean="0">
              <a:latin typeface="Segoe UI" charset="0"/>
              <a:ea typeface="Segoe UI" charset="0"/>
              <a:cs typeface="Segoe UI" charset="0"/>
            </a:rPr>
            <a:t>React</a:t>
          </a:r>
          <a:endParaRPr lang="en-US" sz="3200" b="0" dirty="0">
            <a:latin typeface="Segoe UI" charset="0"/>
            <a:ea typeface="Segoe UI" charset="0"/>
            <a:cs typeface="Segoe UI" charset="0"/>
          </a:endParaRPr>
        </a:p>
      </dgm:t>
    </dgm:pt>
    <dgm:pt modelId="{BBA37655-0B12-1542-B0D7-C4943E69B8F2}" type="parTrans" cxnId="{69E5DD45-AD28-F946-A1DF-6E4BCB298A72}">
      <dgm:prSet/>
      <dgm:spPr/>
      <dgm:t>
        <a:bodyPr/>
        <a:lstStyle/>
        <a:p>
          <a:endParaRPr lang="en-US"/>
        </a:p>
      </dgm:t>
    </dgm:pt>
    <dgm:pt modelId="{B834E885-8007-FA45-AB13-937B6E43A4FC}" type="sibTrans" cxnId="{69E5DD45-AD28-F946-A1DF-6E4BCB298A72}">
      <dgm:prSet/>
      <dgm:spPr/>
      <dgm:t>
        <a:bodyPr/>
        <a:lstStyle/>
        <a:p>
          <a:endParaRPr lang="en-US"/>
        </a:p>
      </dgm:t>
    </dgm:pt>
    <dgm:pt modelId="{BE6C01F2-4E48-7942-8B76-47B60D8D31C3}">
      <dgm:prSet custT="1"/>
      <dgm:spPr>
        <a:solidFill>
          <a:schemeClr val="accent5"/>
        </a:solidFill>
        <a:ln w="38100">
          <a:solidFill>
            <a:schemeClr val="accent4"/>
          </a:solidFill>
        </a:ln>
        <a:effectLst>
          <a:outerShdw blurRad="50800" dist="76200" dir="2700000" algn="tl" rotWithShape="0">
            <a:prstClr val="black">
              <a:alpha val="40000"/>
            </a:prstClr>
          </a:outerShdw>
          <a:softEdge rad="31750"/>
        </a:effectLst>
      </dgm:spPr>
      <dgm:t>
        <a:bodyPr/>
        <a:lstStyle/>
        <a:p>
          <a:pPr rtl="0"/>
          <a:r>
            <a:rPr lang="en-US" sz="3400" b="0" dirty="0" smtClean="0">
              <a:latin typeface="Segoe UI" charset="0"/>
              <a:ea typeface="Segoe UI" charset="0"/>
              <a:cs typeface="Segoe UI" charset="0"/>
            </a:rPr>
            <a:t>Node</a:t>
          </a:r>
          <a:endParaRPr lang="en-US" sz="3400" b="0" dirty="0">
            <a:latin typeface="Segoe UI" charset="0"/>
            <a:ea typeface="Segoe UI" charset="0"/>
            <a:cs typeface="Segoe UI" charset="0"/>
          </a:endParaRPr>
        </a:p>
      </dgm:t>
    </dgm:pt>
    <dgm:pt modelId="{313735CD-A93D-3740-991E-9B6873415C60}" type="parTrans" cxnId="{55692893-7D9A-0A44-9DCB-87431ADD939E}">
      <dgm:prSet/>
      <dgm:spPr/>
      <dgm:t>
        <a:bodyPr/>
        <a:lstStyle/>
        <a:p>
          <a:endParaRPr lang="en-US"/>
        </a:p>
      </dgm:t>
    </dgm:pt>
    <dgm:pt modelId="{71A38439-5E9A-4F44-8441-9EF777323CE9}" type="sibTrans" cxnId="{55692893-7D9A-0A44-9DCB-87431ADD939E}">
      <dgm:prSet/>
      <dgm:spPr/>
      <dgm:t>
        <a:bodyPr/>
        <a:lstStyle/>
        <a:p>
          <a:endParaRPr lang="en-US"/>
        </a:p>
      </dgm:t>
    </dgm:pt>
    <dgm:pt modelId="{83CD85CA-5FBF-0144-B53A-1DF702D781D0}">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3600" b="0" dirty="0" smtClean="0">
              <a:latin typeface="Segoe UI" charset="0"/>
              <a:ea typeface="Segoe UI" charset="0"/>
              <a:cs typeface="Segoe UI" charset="0"/>
            </a:rPr>
            <a:t>SQL</a:t>
          </a:r>
        </a:p>
      </dgm:t>
    </dgm:pt>
    <dgm:pt modelId="{D4D4742D-6A4E-984C-91AD-FA3EBE85DE3E}" type="parTrans" cxnId="{8CCD3EA4-9326-D84A-A2D0-AE52FC088BD9}">
      <dgm:prSet/>
      <dgm:spPr/>
      <dgm:t>
        <a:bodyPr/>
        <a:lstStyle/>
        <a:p>
          <a:endParaRPr lang="en-US"/>
        </a:p>
      </dgm:t>
    </dgm:pt>
    <dgm:pt modelId="{8D0D26F1-FEF5-4147-9530-1DAB303C9E83}" type="sibTrans" cxnId="{8CCD3EA4-9326-D84A-A2D0-AE52FC088BD9}">
      <dgm:prSet/>
      <dgm:spPr/>
      <dgm:t>
        <a:bodyPr/>
        <a:lstStyle/>
        <a:p>
          <a:endParaRPr lang="en-US"/>
        </a:p>
      </dgm:t>
    </dgm:pt>
    <dgm:pt modelId="{D1AAA23F-8D6D-AB44-BF01-78293E801A04}">
      <dgm:prSet custT="1"/>
      <dgm:spPr>
        <a:solidFill>
          <a:schemeClr val="accent1">
            <a:lumMod val="40000"/>
            <a:lumOff val="60000"/>
          </a:schemeClr>
        </a:solidFill>
        <a:ln w="38100">
          <a:solidFill>
            <a:schemeClr val="accent1"/>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R</a:t>
          </a:r>
          <a:endParaRPr lang="en-US" b="0" dirty="0">
            <a:latin typeface="Segoe UI" charset="0"/>
            <a:ea typeface="Segoe UI" charset="0"/>
            <a:cs typeface="Segoe UI" charset="0"/>
          </a:endParaRPr>
        </a:p>
      </dgm:t>
    </dgm:pt>
    <dgm:pt modelId="{F017D874-EAE3-7545-928F-A1928A124749}" type="parTrans" cxnId="{3F023B98-E1DB-654B-A7D6-8666E9340A9E}">
      <dgm:prSet/>
      <dgm:spPr/>
      <dgm:t>
        <a:bodyPr/>
        <a:lstStyle/>
        <a:p>
          <a:endParaRPr lang="en-US"/>
        </a:p>
      </dgm:t>
    </dgm:pt>
    <dgm:pt modelId="{FA08B056-F80F-9642-B455-41CA2E9A4EBB}" type="sibTrans" cxnId="{3F023B98-E1DB-654B-A7D6-8666E9340A9E}">
      <dgm:prSet/>
      <dgm:spPr/>
      <dgm:t>
        <a:bodyPr/>
        <a:lstStyle/>
        <a:p>
          <a:endParaRPr lang="en-US"/>
        </a:p>
      </dgm:t>
    </dgm:pt>
    <dgm:pt modelId="{71A24F15-5323-5744-8383-BC213BBFE125}">
      <dgm:prSet custT="1"/>
      <dgm:spPr>
        <a:solidFill>
          <a:schemeClr val="accent5"/>
        </a:solidFill>
        <a:ln w="38100">
          <a:solidFill>
            <a:schemeClr val="accent4"/>
          </a:solidFill>
        </a:ln>
        <a:effectLst>
          <a:outerShdw blurRad="50800" dist="76200" dir="2700000" algn="tl" rotWithShape="0">
            <a:prstClr val="black">
              <a:alpha val="40000"/>
            </a:prstClr>
          </a:outerShdw>
          <a:softEdge rad="31750"/>
        </a:effectLst>
      </dgm:spPr>
      <dgm:t>
        <a:bodyPr/>
        <a:lstStyle/>
        <a:p>
          <a:pPr rtl="0"/>
          <a:r>
            <a:rPr lang="en-US" sz="2400" b="0" dirty="0" smtClean="0">
              <a:latin typeface="Segoe UI" charset="0"/>
              <a:ea typeface="Segoe UI" charset="0"/>
              <a:cs typeface="Segoe UI" charset="0"/>
            </a:rPr>
            <a:t>Angular</a:t>
          </a:r>
          <a:endParaRPr lang="en-US" sz="2400" b="0" dirty="0">
            <a:latin typeface="Segoe UI" charset="0"/>
            <a:ea typeface="Segoe UI" charset="0"/>
            <a:cs typeface="Segoe UI" charset="0"/>
          </a:endParaRPr>
        </a:p>
      </dgm:t>
    </dgm:pt>
    <dgm:pt modelId="{044D6C9B-AD21-D047-9AAD-6EDA5911143C}" type="parTrans" cxnId="{72F22ABD-5399-DA4D-B027-4D62E443C65D}">
      <dgm:prSet/>
      <dgm:spPr/>
      <dgm:t>
        <a:bodyPr/>
        <a:lstStyle/>
        <a:p>
          <a:endParaRPr lang="en-US"/>
        </a:p>
      </dgm:t>
    </dgm:pt>
    <dgm:pt modelId="{804BE8E4-56A0-D841-B2FC-DB4BA03AC191}" type="sibTrans" cxnId="{72F22ABD-5399-DA4D-B027-4D62E443C65D}">
      <dgm:prSet/>
      <dgm:spPr/>
      <dgm:t>
        <a:bodyPr/>
        <a:lstStyle/>
        <a:p>
          <a:endParaRPr lang="en-US"/>
        </a:p>
      </dgm:t>
    </dgm:pt>
    <dgm:pt modelId="{47119BB8-4760-5F40-B08D-14ED77B55EB7}">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r>
            <a:rPr lang="en-US" sz="1800" b="0" dirty="0" smtClean="0">
              <a:latin typeface="Segoe UI" charset="0"/>
              <a:ea typeface="Segoe UI" charset="0"/>
              <a:cs typeface="Segoe UI" charset="0"/>
            </a:rPr>
            <a:t>Elastic Search</a:t>
          </a:r>
          <a:endParaRPr lang="en-US" b="0" dirty="0">
            <a:latin typeface="Segoe UI" charset="0"/>
            <a:ea typeface="Segoe UI" charset="0"/>
            <a:cs typeface="Segoe UI" charset="0"/>
          </a:endParaRPr>
        </a:p>
      </dgm:t>
    </dgm:pt>
    <dgm:pt modelId="{8671A97A-B07A-CD43-92BA-B6793C58717A}" type="sibTrans" cxnId="{CDEC11EA-4E19-8C4E-A89B-76664B63D8BF}">
      <dgm:prSet/>
      <dgm:spPr/>
      <dgm:t>
        <a:bodyPr/>
        <a:lstStyle/>
        <a:p>
          <a:endParaRPr lang="en-US"/>
        </a:p>
      </dgm:t>
    </dgm:pt>
    <dgm:pt modelId="{2356C3DF-5310-8540-892D-0056A8AB5FDF}" type="parTrans" cxnId="{CDEC11EA-4E19-8C4E-A89B-76664B63D8BF}">
      <dgm:prSet/>
      <dgm:spPr/>
      <dgm:t>
        <a:bodyPr/>
        <a:lstStyle/>
        <a:p>
          <a:endParaRPr lang="en-US"/>
        </a:p>
      </dgm:t>
    </dgm:pt>
    <dgm:pt modelId="{2137A5EC-2E9F-4F41-AC2F-8F39361A9F13}">
      <dgm:prSet/>
      <dgm:spPr>
        <a:solidFill>
          <a:schemeClr val="accent3"/>
        </a:solidFill>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b="0" dirty="0" smtClean="0">
              <a:latin typeface="Segoe UI" charset="0"/>
              <a:ea typeface="Segoe UI" charset="0"/>
              <a:cs typeface="Segoe UI" charset="0"/>
            </a:rPr>
            <a:t>Unquote</a:t>
          </a:r>
          <a:endParaRPr lang="en-US" b="0" dirty="0">
            <a:latin typeface="Segoe UI" charset="0"/>
            <a:ea typeface="Segoe UI" charset="0"/>
            <a:cs typeface="Segoe UI" charset="0"/>
          </a:endParaRPr>
        </a:p>
      </dgm:t>
    </dgm:pt>
    <dgm:pt modelId="{34C530A4-F648-BD41-9002-2A8175B19887}" type="parTrans" cxnId="{9A85DCE3-BDE9-7C4E-B5C4-58E950AB3689}">
      <dgm:prSet/>
      <dgm:spPr/>
      <dgm:t>
        <a:bodyPr/>
        <a:lstStyle/>
        <a:p>
          <a:endParaRPr lang="en-US"/>
        </a:p>
      </dgm:t>
    </dgm:pt>
    <dgm:pt modelId="{EDDE0849-D2CA-F34E-BD3C-C9FE1ECE322C}" type="sibTrans" cxnId="{9A85DCE3-BDE9-7C4E-B5C4-58E950AB3689}">
      <dgm:prSet/>
      <dgm:spPr/>
      <dgm:t>
        <a:bodyPr/>
        <a:lstStyle/>
        <a:p>
          <a:endParaRPr lang="en-US"/>
        </a:p>
      </dgm:t>
    </dgm:pt>
    <dgm:pt modelId="{D1BF8AA4-33FE-544B-828A-005B371AA261}">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2400" b="0" dirty="0" smtClean="0">
              <a:latin typeface="Segoe UI" charset="0"/>
              <a:ea typeface="Segoe UI" charset="0"/>
              <a:cs typeface="Segoe UI" charset="0"/>
            </a:rPr>
            <a:t>Storm</a:t>
          </a:r>
        </a:p>
      </dgm:t>
    </dgm:pt>
    <dgm:pt modelId="{C4B834F0-E029-7C48-AB34-6CF132836D54}" type="parTrans" cxnId="{D1682974-5CD9-BB43-B9EF-1D2FD0C69CE4}">
      <dgm:prSet/>
      <dgm:spPr/>
      <dgm:t>
        <a:bodyPr/>
        <a:lstStyle/>
        <a:p>
          <a:endParaRPr lang="en-US"/>
        </a:p>
      </dgm:t>
    </dgm:pt>
    <dgm:pt modelId="{1E91F483-705D-FB40-9131-EC0FDFD949EC}" type="sibTrans" cxnId="{D1682974-5CD9-BB43-B9EF-1D2FD0C69CE4}">
      <dgm:prSet/>
      <dgm:spPr/>
      <dgm:t>
        <a:bodyPr/>
        <a:lstStyle/>
        <a:p>
          <a:endParaRPr lang="en-US"/>
        </a:p>
      </dgm:t>
    </dgm:pt>
    <dgm:pt modelId="{D4BB2380-8BAB-2049-8E64-2F8B54B45A9C}">
      <dgm:prSet custT="1"/>
      <dgm:spPr>
        <a:ln w="38100">
          <a:solidFill>
            <a:schemeClr val="accent2"/>
          </a:solidFill>
        </a:ln>
        <a:effectLst>
          <a:outerShdw blurRad="50800" dist="76200" dir="2700000" algn="tl" rotWithShape="0">
            <a:prstClr val="black">
              <a:alpha val="40000"/>
            </a:prstClr>
          </a:outerShdw>
          <a:softEdge rad="31750"/>
        </a:effectLst>
      </dgm:spPr>
      <dgm:t>
        <a:bodyPr/>
        <a:lstStyle/>
        <a:p>
          <a:pPr rtl="0"/>
          <a:r>
            <a:rPr lang="en-US" sz="2400" b="0" dirty="0" smtClean="0">
              <a:latin typeface="Segoe UI" charset="0"/>
              <a:ea typeface="Segoe UI" charset="0"/>
              <a:cs typeface="Segoe UI" charset="0"/>
            </a:rPr>
            <a:t>Apache </a:t>
          </a:r>
          <a:r>
            <a:rPr lang="en-US" sz="2400" b="0" dirty="0" err="1" smtClean="0">
              <a:latin typeface="Segoe UI" charset="0"/>
              <a:ea typeface="Segoe UI" charset="0"/>
              <a:cs typeface="Segoe UI" charset="0"/>
            </a:rPr>
            <a:t>Tez</a:t>
          </a:r>
          <a:endParaRPr lang="en-US" sz="2400" b="0" dirty="0" smtClean="0">
            <a:latin typeface="Segoe UI" charset="0"/>
            <a:ea typeface="Segoe UI" charset="0"/>
            <a:cs typeface="Segoe UI" charset="0"/>
          </a:endParaRPr>
        </a:p>
      </dgm:t>
    </dgm:pt>
    <dgm:pt modelId="{5E641B60-A72E-1548-B7D4-11A9C7285D98}" type="parTrans" cxnId="{E0758601-5C3E-9841-BE4D-805A59D215E2}">
      <dgm:prSet/>
      <dgm:spPr/>
      <dgm:t>
        <a:bodyPr/>
        <a:lstStyle/>
        <a:p>
          <a:endParaRPr lang="en-US"/>
        </a:p>
      </dgm:t>
    </dgm:pt>
    <dgm:pt modelId="{10E87DFC-30C9-794D-9FBA-F516545BE354}" type="sibTrans" cxnId="{E0758601-5C3E-9841-BE4D-805A59D215E2}">
      <dgm:prSet/>
      <dgm:spPr/>
      <dgm:t>
        <a:bodyPr/>
        <a:lstStyle/>
        <a:p>
          <a:endParaRPr lang="en-US"/>
        </a:p>
      </dgm:t>
    </dgm:pt>
    <dgm:pt modelId="{340A7A1D-0246-0A41-9D12-EC9F5B6F9D7C}" type="pres">
      <dgm:prSet presAssocID="{9C7E6D79-119C-CA4B-B2F5-A227C5150A85}" presName="diagram" presStyleCnt="0">
        <dgm:presLayoutVars>
          <dgm:dir/>
          <dgm:resizeHandles val="exact"/>
        </dgm:presLayoutVars>
      </dgm:prSet>
      <dgm:spPr/>
      <dgm:t>
        <a:bodyPr/>
        <a:lstStyle/>
        <a:p>
          <a:endParaRPr lang="en-US"/>
        </a:p>
      </dgm:t>
    </dgm:pt>
    <dgm:pt modelId="{30F5E411-2E28-9247-9140-E843E958A095}" type="pres">
      <dgm:prSet presAssocID="{32A16A2B-675B-C043-8B2B-46AC7BDD14BD}" presName="node" presStyleLbl="node1" presStyleIdx="0" presStyleCnt="42">
        <dgm:presLayoutVars>
          <dgm:bulletEnabled val="1"/>
        </dgm:presLayoutVars>
      </dgm:prSet>
      <dgm:spPr/>
      <dgm:t>
        <a:bodyPr/>
        <a:lstStyle/>
        <a:p>
          <a:endParaRPr lang="en-US"/>
        </a:p>
      </dgm:t>
    </dgm:pt>
    <dgm:pt modelId="{60F5EA51-CD8E-E543-AA1B-DF622705AC29}" type="pres">
      <dgm:prSet presAssocID="{A8E92A41-C083-6942-B489-8858CF4E3DBD}" presName="sibTrans" presStyleCnt="0"/>
      <dgm:spPr/>
    </dgm:pt>
    <dgm:pt modelId="{64490854-19D4-AE47-B38C-4597C70961E8}" type="pres">
      <dgm:prSet presAssocID="{C3292D68-9461-CF47-A6EB-3C643AF4F90F}" presName="node" presStyleLbl="node1" presStyleIdx="1" presStyleCnt="42">
        <dgm:presLayoutVars>
          <dgm:bulletEnabled val="1"/>
        </dgm:presLayoutVars>
      </dgm:prSet>
      <dgm:spPr/>
      <dgm:t>
        <a:bodyPr/>
        <a:lstStyle/>
        <a:p>
          <a:endParaRPr lang="en-US"/>
        </a:p>
      </dgm:t>
    </dgm:pt>
    <dgm:pt modelId="{999F577F-FD55-7345-92AD-8CB81EFA90A8}" type="pres">
      <dgm:prSet presAssocID="{713820D2-52E7-7E46-9CF5-63839F4AE77B}" presName="sibTrans" presStyleCnt="0"/>
      <dgm:spPr/>
    </dgm:pt>
    <dgm:pt modelId="{F079AB28-0DF3-804C-8E0B-5FD8F5981DFC}" type="pres">
      <dgm:prSet presAssocID="{CAF235C9-528C-2C43-AAC9-84D39299A36E}" presName="node" presStyleLbl="node1" presStyleIdx="2" presStyleCnt="42">
        <dgm:presLayoutVars>
          <dgm:bulletEnabled val="1"/>
        </dgm:presLayoutVars>
      </dgm:prSet>
      <dgm:spPr/>
      <dgm:t>
        <a:bodyPr/>
        <a:lstStyle/>
        <a:p>
          <a:endParaRPr lang="en-US"/>
        </a:p>
      </dgm:t>
    </dgm:pt>
    <dgm:pt modelId="{D467FABE-D2C1-CE4E-8E57-60D927BCD733}" type="pres">
      <dgm:prSet presAssocID="{29023A3D-556F-6842-8F94-0043532CD3D4}" presName="sibTrans" presStyleCnt="0"/>
      <dgm:spPr/>
    </dgm:pt>
    <dgm:pt modelId="{717DC3A8-80AF-7B40-9B64-BEF268C088D6}" type="pres">
      <dgm:prSet presAssocID="{F48D0288-289E-AD40-B25C-3BB1AD1B494A}" presName="node" presStyleLbl="node1" presStyleIdx="3" presStyleCnt="42">
        <dgm:presLayoutVars>
          <dgm:bulletEnabled val="1"/>
        </dgm:presLayoutVars>
      </dgm:prSet>
      <dgm:spPr/>
      <dgm:t>
        <a:bodyPr/>
        <a:lstStyle/>
        <a:p>
          <a:endParaRPr lang="en-US"/>
        </a:p>
      </dgm:t>
    </dgm:pt>
    <dgm:pt modelId="{AE3FD1AD-9C1B-2447-9F12-035890B77CEC}" type="pres">
      <dgm:prSet presAssocID="{08FC6DB7-A15A-5C4B-8B07-EF9BBAD157AE}" presName="sibTrans" presStyleCnt="0"/>
      <dgm:spPr/>
    </dgm:pt>
    <dgm:pt modelId="{85EC3CC7-2652-2F45-8F00-3F6EAC2F49FA}" type="pres">
      <dgm:prSet presAssocID="{052DB9F0-275C-724C-B4F5-C49781E20C1D}" presName="node" presStyleLbl="node1" presStyleIdx="4" presStyleCnt="42">
        <dgm:presLayoutVars>
          <dgm:bulletEnabled val="1"/>
        </dgm:presLayoutVars>
      </dgm:prSet>
      <dgm:spPr/>
      <dgm:t>
        <a:bodyPr/>
        <a:lstStyle/>
        <a:p>
          <a:endParaRPr lang="en-US"/>
        </a:p>
      </dgm:t>
    </dgm:pt>
    <dgm:pt modelId="{4230E196-D0FD-7D47-BF65-68B4861ACE56}" type="pres">
      <dgm:prSet presAssocID="{547BB8FE-069D-8E4D-8339-7B351B9C426C}" presName="sibTrans" presStyleCnt="0"/>
      <dgm:spPr/>
    </dgm:pt>
    <dgm:pt modelId="{4758A85E-28AE-D24E-A851-641189DA5D25}" type="pres">
      <dgm:prSet presAssocID="{2EB82897-BC70-CF4A-BCFE-72CED5743C54}" presName="node" presStyleLbl="node1" presStyleIdx="5" presStyleCnt="42">
        <dgm:presLayoutVars>
          <dgm:bulletEnabled val="1"/>
        </dgm:presLayoutVars>
      </dgm:prSet>
      <dgm:spPr/>
      <dgm:t>
        <a:bodyPr/>
        <a:lstStyle/>
        <a:p>
          <a:endParaRPr lang="en-US"/>
        </a:p>
      </dgm:t>
    </dgm:pt>
    <dgm:pt modelId="{14166E94-6D46-1B41-99ED-FC807DC6CD75}" type="pres">
      <dgm:prSet presAssocID="{2C9CC21C-CD1A-0D4B-B064-1223FC5AFF7A}" presName="sibTrans" presStyleCnt="0"/>
      <dgm:spPr/>
    </dgm:pt>
    <dgm:pt modelId="{BCB0541B-A164-6446-B549-C1E8E9635C6D}" type="pres">
      <dgm:prSet presAssocID="{306257FE-5F98-A24B-BB62-5255F79DF32F}" presName="node" presStyleLbl="node1" presStyleIdx="6" presStyleCnt="42">
        <dgm:presLayoutVars>
          <dgm:bulletEnabled val="1"/>
        </dgm:presLayoutVars>
      </dgm:prSet>
      <dgm:spPr/>
      <dgm:t>
        <a:bodyPr/>
        <a:lstStyle/>
        <a:p>
          <a:endParaRPr lang="en-US"/>
        </a:p>
      </dgm:t>
    </dgm:pt>
    <dgm:pt modelId="{27929453-85A9-D849-A12E-795989D3AD1E}" type="pres">
      <dgm:prSet presAssocID="{19FE7975-3A55-EF49-BB50-FA729CCBAEDB}" presName="sibTrans" presStyleCnt="0"/>
      <dgm:spPr/>
    </dgm:pt>
    <dgm:pt modelId="{E2B658EB-36E0-C543-B063-AF0D7E2BE694}" type="pres">
      <dgm:prSet presAssocID="{F388E1B9-BF6D-FC45-BEF2-7F6AD7BA367F}" presName="node" presStyleLbl="node1" presStyleIdx="7" presStyleCnt="42">
        <dgm:presLayoutVars>
          <dgm:bulletEnabled val="1"/>
        </dgm:presLayoutVars>
      </dgm:prSet>
      <dgm:spPr/>
      <dgm:t>
        <a:bodyPr/>
        <a:lstStyle/>
        <a:p>
          <a:endParaRPr lang="en-US"/>
        </a:p>
      </dgm:t>
    </dgm:pt>
    <dgm:pt modelId="{573F2AE6-2674-754C-A2AA-522DF318B64A}" type="pres">
      <dgm:prSet presAssocID="{A3CDAEFC-A1E4-0241-9E41-DC043B48C751}" presName="sibTrans" presStyleCnt="0"/>
      <dgm:spPr/>
    </dgm:pt>
    <dgm:pt modelId="{92DAF7FB-B330-9843-8AB7-E3BD64EC29CA}" type="pres">
      <dgm:prSet presAssocID="{FF17A039-0DE4-4142-BAC2-566929D8BF68}" presName="node" presStyleLbl="node1" presStyleIdx="8" presStyleCnt="42">
        <dgm:presLayoutVars>
          <dgm:bulletEnabled val="1"/>
        </dgm:presLayoutVars>
      </dgm:prSet>
      <dgm:spPr/>
      <dgm:t>
        <a:bodyPr/>
        <a:lstStyle/>
        <a:p>
          <a:endParaRPr lang="en-US"/>
        </a:p>
      </dgm:t>
    </dgm:pt>
    <dgm:pt modelId="{C8DF3EC3-52AB-2245-9C92-7054EB9DA3E9}" type="pres">
      <dgm:prSet presAssocID="{D251EB93-C84D-BC46-BC65-EA13E029811E}" presName="sibTrans" presStyleCnt="0"/>
      <dgm:spPr/>
    </dgm:pt>
    <dgm:pt modelId="{16382558-B003-3B44-A3B1-27B1F529BA42}" type="pres">
      <dgm:prSet presAssocID="{6C3873C9-7C81-5E44-A7CE-140832318B46}" presName="node" presStyleLbl="node1" presStyleIdx="9" presStyleCnt="42">
        <dgm:presLayoutVars>
          <dgm:bulletEnabled val="1"/>
        </dgm:presLayoutVars>
      </dgm:prSet>
      <dgm:spPr/>
      <dgm:t>
        <a:bodyPr/>
        <a:lstStyle/>
        <a:p>
          <a:endParaRPr lang="en-US"/>
        </a:p>
      </dgm:t>
    </dgm:pt>
    <dgm:pt modelId="{E5F65535-270A-6646-9917-D699EB86CF16}" type="pres">
      <dgm:prSet presAssocID="{6FA5ED7C-06F7-7D42-B543-035B99F887CA}" presName="sibTrans" presStyleCnt="0"/>
      <dgm:spPr/>
    </dgm:pt>
    <dgm:pt modelId="{5A3034E8-174A-0844-9F6A-E9222648856E}" type="pres">
      <dgm:prSet presAssocID="{5033248E-EA40-FC4F-A991-DBB7EC7EF8CF}" presName="node" presStyleLbl="node1" presStyleIdx="10" presStyleCnt="42">
        <dgm:presLayoutVars>
          <dgm:bulletEnabled val="1"/>
        </dgm:presLayoutVars>
      </dgm:prSet>
      <dgm:spPr/>
      <dgm:t>
        <a:bodyPr/>
        <a:lstStyle/>
        <a:p>
          <a:endParaRPr lang="en-US"/>
        </a:p>
      </dgm:t>
    </dgm:pt>
    <dgm:pt modelId="{E2EAB98B-B7C1-5A4A-9F42-DFB7319D9F46}" type="pres">
      <dgm:prSet presAssocID="{3376EFA3-0B0A-774F-9E8D-603FAF758F22}" presName="sibTrans" presStyleCnt="0"/>
      <dgm:spPr/>
    </dgm:pt>
    <dgm:pt modelId="{3CC61905-95AE-9E4E-94AC-C2BA4C6B7C6C}" type="pres">
      <dgm:prSet presAssocID="{68B96D6F-2862-A240-9B9A-45D5083005B2}" presName="node" presStyleLbl="node1" presStyleIdx="11" presStyleCnt="42">
        <dgm:presLayoutVars>
          <dgm:bulletEnabled val="1"/>
        </dgm:presLayoutVars>
      </dgm:prSet>
      <dgm:spPr/>
      <dgm:t>
        <a:bodyPr/>
        <a:lstStyle/>
        <a:p>
          <a:endParaRPr lang="en-US"/>
        </a:p>
      </dgm:t>
    </dgm:pt>
    <dgm:pt modelId="{28E2D321-D362-C94F-A21A-BC0A03B1E4BC}" type="pres">
      <dgm:prSet presAssocID="{D2F9B3C7-02F8-484C-8753-F3021A09A5E8}" presName="sibTrans" presStyleCnt="0"/>
      <dgm:spPr/>
    </dgm:pt>
    <dgm:pt modelId="{7B1AF510-9F38-3F4A-881E-7DBA6F0EB7DE}" type="pres">
      <dgm:prSet presAssocID="{12EBE997-B515-9344-BEC7-CCF56FAF3F65}" presName="node" presStyleLbl="node1" presStyleIdx="12" presStyleCnt="42">
        <dgm:presLayoutVars>
          <dgm:bulletEnabled val="1"/>
        </dgm:presLayoutVars>
      </dgm:prSet>
      <dgm:spPr/>
      <dgm:t>
        <a:bodyPr/>
        <a:lstStyle/>
        <a:p>
          <a:endParaRPr lang="en-US"/>
        </a:p>
      </dgm:t>
    </dgm:pt>
    <dgm:pt modelId="{93947F81-C43D-B544-853E-0A9B4943FC83}" type="pres">
      <dgm:prSet presAssocID="{B362AB68-0C38-D443-8BF4-8EBE81182BBB}" presName="sibTrans" presStyleCnt="0"/>
      <dgm:spPr/>
    </dgm:pt>
    <dgm:pt modelId="{CC38D8F7-46E6-464A-A53B-AC723A11357D}" type="pres">
      <dgm:prSet presAssocID="{154E2269-2C53-6544-BA77-A7CC8370C23E}" presName="node" presStyleLbl="node1" presStyleIdx="13" presStyleCnt="42">
        <dgm:presLayoutVars>
          <dgm:bulletEnabled val="1"/>
        </dgm:presLayoutVars>
      </dgm:prSet>
      <dgm:spPr/>
      <dgm:t>
        <a:bodyPr/>
        <a:lstStyle/>
        <a:p>
          <a:endParaRPr lang="en-US"/>
        </a:p>
      </dgm:t>
    </dgm:pt>
    <dgm:pt modelId="{F06F8DC9-5E05-0E4D-8DB5-284A8CA60A9B}" type="pres">
      <dgm:prSet presAssocID="{9406445E-9600-FD4F-92C6-3932BA22B840}" presName="sibTrans" presStyleCnt="0"/>
      <dgm:spPr/>
    </dgm:pt>
    <dgm:pt modelId="{473B521D-AFF8-8446-B4A9-56DE721FF97B}" type="pres">
      <dgm:prSet presAssocID="{5A079276-AADA-F44D-9AD9-6D35A0DBCBC1}" presName="node" presStyleLbl="node1" presStyleIdx="14" presStyleCnt="42">
        <dgm:presLayoutVars>
          <dgm:bulletEnabled val="1"/>
        </dgm:presLayoutVars>
      </dgm:prSet>
      <dgm:spPr/>
      <dgm:t>
        <a:bodyPr/>
        <a:lstStyle/>
        <a:p>
          <a:endParaRPr lang="en-US"/>
        </a:p>
      </dgm:t>
    </dgm:pt>
    <dgm:pt modelId="{32DC85D1-7D08-8D4F-83E7-3683F177A99C}" type="pres">
      <dgm:prSet presAssocID="{BD27D9DB-D5E9-CF44-B814-19DFE466FC11}" presName="sibTrans" presStyleCnt="0"/>
      <dgm:spPr/>
    </dgm:pt>
    <dgm:pt modelId="{EBD32A6A-3224-A249-BC3D-FAD108199D7A}" type="pres">
      <dgm:prSet presAssocID="{2E47DB86-5337-224A-8506-53E010CDCD7C}" presName="node" presStyleLbl="node1" presStyleIdx="15" presStyleCnt="42">
        <dgm:presLayoutVars>
          <dgm:bulletEnabled val="1"/>
        </dgm:presLayoutVars>
      </dgm:prSet>
      <dgm:spPr/>
      <dgm:t>
        <a:bodyPr/>
        <a:lstStyle/>
        <a:p>
          <a:endParaRPr lang="en-US"/>
        </a:p>
      </dgm:t>
    </dgm:pt>
    <dgm:pt modelId="{DE1B347F-AF55-4A4B-B916-1E522D5C1CCE}" type="pres">
      <dgm:prSet presAssocID="{2BB84CB8-8E9E-2F44-AEAF-83606C98D920}" presName="sibTrans" presStyleCnt="0"/>
      <dgm:spPr/>
    </dgm:pt>
    <dgm:pt modelId="{08C2EF7C-8BB7-2B43-8CD7-6F3FBA98A681}" type="pres">
      <dgm:prSet presAssocID="{D9EC4B44-35F3-B64A-AA06-A57A14672F58}" presName="node" presStyleLbl="node1" presStyleIdx="16" presStyleCnt="42">
        <dgm:presLayoutVars>
          <dgm:bulletEnabled val="1"/>
        </dgm:presLayoutVars>
      </dgm:prSet>
      <dgm:spPr/>
      <dgm:t>
        <a:bodyPr/>
        <a:lstStyle/>
        <a:p>
          <a:endParaRPr lang="en-US"/>
        </a:p>
      </dgm:t>
    </dgm:pt>
    <dgm:pt modelId="{A38EFF95-B6C7-894B-A2F9-8D546372EFE3}" type="pres">
      <dgm:prSet presAssocID="{CC5FBFAD-82AB-3D48-B0A6-24E19EC3D6A1}" presName="sibTrans" presStyleCnt="0"/>
      <dgm:spPr/>
    </dgm:pt>
    <dgm:pt modelId="{C75BBD5F-35B2-B749-9C03-03B497A454CE}" type="pres">
      <dgm:prSet presAssocID="{A6D71FB3-9D39-BB48-B0A3-46CDD836FC06}" presName="node" presStyleLbl="node1" presStyleIdx="17" presStyleCnt="42">
        <dgm:presLayoutVars>
          <dgm:bulletEnabled val="1"/>
        </dgm:presLayoutVars>
      </dgm:prSet>
      <dgm:spPr/>
      <dgm:t>
        <a:bodyPr/>
        <a:lstStyle/>
        <a:p>
          <a:endParaRPr lang="en-US"/>
        </a:p>
      </dgm:t>
    </dgm:pt>
    <dgm:pt modelId="{12A4C265-DF9C-0D49-8494-33C2909383EA}" type="pres">
      <dgm:prSet presAssocID="{FD0126F9-A55B-9840-96E5-5849A3D82F52}" presName="sibTrans" presStyleCnt="0"/>
      <dgm:spPr/>
    </dgm:pt>
    <dgm:pt modelId="{6656EEE4-52C8-254D-9B5A-E287EC84AD40}" type="pres">
      <dgm:prSet presAssocID="{2137A5EC-2E9F-4F41-AC2F-8F39361A9F13}" presName="node" presStyleLbl="node1" presStyleIdx="18" presStyleCnt="42">
        <dgm:presLayoutVars>
          <dgm:bulletEnabled val="1"/>
        </dgm:presLayoutVars>
      </dgm:prSet>
      <dgm:spPr/>
      <dgm:t>
        <a:bodyPr/>
        <a:lstStyle/>
        <a:p>
          <a:endParaRPr lang="en-US"/>
        </a:p>
      </dgm:t>
    </dgm:pt>
    <dgm:pt modelId="{B9A9541A-8415-DE43-8959-BF36F50CB7E0}" type="pres">
      <dgm:prSet presAssocID="{EDDE0849-D2CA-F34E-BD3C-C9FE1ECE322C}" presName="sibTrans" presStyleCnt="0"/>
      <dgm:spPr/>
    </dgm:pt>
    <dgm:pt modelId="{6303512D-8877-C048-8AC1-B87BFB8040F9}" type="pres">
      <dgm:prSet presAssocID="{8B148F6D-F799-484A-84A3-D5D45392A45E}" presName="node" presStyleLbl="node1" presStyleIdx="19" presStyleCnt="42">
        <dgm:presLayoutVars>
          <dgm:bulletEnabled val="1"/>
        </dgm:presLayoutVars>
      </dgm:prSet>
      <dgm:spPr/>
      <dgm:t>
        <a:bodyPr/>
        <a:lstStyle/>
        <a:p>
          <a:endParaRPr lang="en-US"/>
        </a:p>
      </dgm:t>
    </dgm:pt>
    <dgm:pt modelId="{D7625569-5E08-714C-9466-A4216C508F8E}" type="pres">
      <dgm:prSet presAssocID="{51BD697A-7B28-E54C-B139-CA603D4DB134}" presName="sibTrans" presStyleCnt="0"/>
      <dgm:spPr/>
    </dgm:pt>
    <dgm:pt modelId="{C7FC324E-12A9-9341-8E8E-70C4BB47F7B3}" type="pres">
      <dgm:prSet presAssocID="{9BB43E3A-D758-E040-98B0-6F94B76F9037}" presName="node" presStyleLbl="node1" presStyleIdx="20" presStyleCnt="42">
        <dgm:presLayoutVars>
          <dgm:bulletEnabled val="1"/>
        </dgm:presLayoutVars>
      </dgm:prSet>
      <dgm:spPr/>
      <dgm:t>
        <a:bodyPr/>
        <a:lstStyle/>
        <a:p>
          <a:endParaRPr lang="en-US"/>
        </a:p>
      </dgm:t>
    </dgm:pt>
    <dgm:pt modelId="{381470AA-6794-5341-BB0F-9A91D8C2A58C}" type="pres">
      <dgm:prSet presAssocID="{77F131BF-6441-394F-9707-4ACFE51D6179}" presName="sibTrans" presStyleCnt="0"/>
      <dgm:spPr/>
    </dgm:pt>
    <dgm:pt modelId="{BD6A1994-A650-A042-917F-A33F6D0C89E0}" type="pres">
      <dgm:prSet presAssocID="{69B6494D-2630-8B4A-9534-303165F26647}" presName="node" presStyleLbl="node1" presStyleIdx="21" presStyleCnt="42">
        <dgm:presLayoutVars>
          <dgm:bulletEnabled val="1"/>
        </dgm:presLayoutVars>
      </dgm:prSet>
      <dgm:spPr/>
      <dgm:t>
        <a:bodyPr/>
        <a:lstStyle/>
        <a:p>
          <a:endParaRPr lang="en-US"/>
        </a:p>
      </dgm:t>
    </dgm:pt>
    <dgm:pt modelId="{BF59C675-644C-5A40-8806-C531C3E44690}" type="pres">
      <dgm:prSet presAssocID="{200B51F5-C0D7-6941-9475-7A77CDEE204D}" presName="sibTrans" presStyleCnt="0"/>
      <dgm:spPr/>
    </dgm:pt>
    <dgm:pt modelId="{63BBD2A9-7672-6949-B6AD-1EE48D2C6558}" type="pres">
      <dgm:prSet presAssocID="{D1AAA23F-8D6D-AB44-BF01-78293E801A04}" presName="node" presStyleLbl="node1" presStyleIdx="22" presStyleCnt="42">
        <dgm:presLayoutVars>
          <dgm:bulletEnabled val="1"/>
        </dgm:presLayoutVars>
      </dgm:prSet>
      <dgm:spPr/>
      <dgm:t>
        <a:bodyPr/>
        <a:lstStyle/>
        <a:p>
          <a:endParaRPr lang="en-US"/>
        </a:p>
      </dgm:t>
    </dgm:pt>
    <dgm:pt modelId="{63EC9F47-8E1C-F646-84B5-B01D994ACB69}" type="pres">
      <dgm:prSet presAssocID="{FA08B056-F80F-9642-B455-41CA2E9A4EBB}" presName="sibTrans" presStyleCnt="0"/>
      <dgm:spPr/>
    </dgm:pt>
    <dgm:pt modelId="{C11C34E2-E859-2D4D-8DC3-920A7BF8B9E1}" type="pres">
      <dgm:prSet presAssocID="{52B83CE9-217A-2548-885E-7CEA50A07FD9}" presName="node" presStyleLbl="node1" presStyleIdx="23" presStyleCnt="42">
        <dgm:presLayoutVars>
          <dgm:bulletEnabled val="1"/>
        </dgm:presLayoutVars>
      </dgm:prSet>
      <dgm:spPr/>
      <dgm:t>
        <a:bodyPr/>
        <a:lstStyle/>
        <a:p>
          <a:endParaRPr lang="en-US"/>
        </a:p>
      </dgm:t>
    </dgm:pt>
    <dgm:pt modelId="{7BE0ED40-16E1-E944-827D-0F84DCB849B3}" type="pres">
      <dgm:prSet presAssocID="{C6FBC026-57E3-324C-85A0-7B458640E8DF}" presName="sibTrans" presStyleCnt="0"/>
      <dgm:spPr/>
    </dgm:pt>
    <dgm:pt modelId="{AAE85BB2-26E1-0246-BD4E-3ECC2C6A12B1}" type="pres">
      <dgm:prSet presAssocID="{F254B1DF-442E-314A-A450-CDEAA0E9CF65}" presName="node" presStyleLbl="node1" presStyleIdx="24" presStyleCnt="42">
        <dgm:presLayoutVars>
          <dgm:bulletEnabled val="1"/>
        </dgm:presLayoutVars>
      </dgm:prSet>
      <dgm:spPr/>
      <dgm:t>
        <a:bodyPr/>
        <a:lstStyle/>
        <a:p>
          <a:endParaRPr lang="en-US"/>
        </a:p>
      </dgm:t>
    </dgm:pt>
    <dgm:pt modelId="{14AE38AC-78D3-8745-9E21-69CB57323BDF}" type="pres">
      <dgm:prSet presAssocID="{D6F7757B-29FE-D541-8C25-D1287C1A3DF5}" presName="sibTrans" presStyleCnt="0"/>
      <dgm:spPr/>
    </dgm:pt>
    <dgm:pt modelId="{0467D388-FD76-9949-B42C-40353149791D}" type="pres">
      <dgm:prSet presAssocID="{71A0210D-9860-9542-8F92-DCE784189E04}" presName="node" presStyleLbl="node1" presStyleIdx="25" presStyleCnt="42">
        <dgm:presLayoutVars>
          <dgm:bulletEnabled val="1"/>
        </dgm:presLayoutVars>
      </dgm:prSet>
      <dgm:spPr/>
      <dgm:t>
        <a:bodyPr/>
        <a:lstStyle/>
        <a:p>
          <a:endParaRPr lang="en-US"/>
        </a:p>
      </dgm:t>
    </dgm:pt>
    <dgm:pt modelId="{FDAD76AE-7DDD-374B-924D-8B626BC68559}" type="pres">
      <dgm:prSet presAssocID="{AB460580-9670-1C41-AAF1-0F1E031B7FB1}" presName="sibTrans" presStyleCnt="0"/>
      <dgm:spPr/>
    </dgm:pt>
    <dgm:pt modelId="{AC731421-F0D9-0F43-A233-8C797533675A}" type="pres">
      <dgm:prSet presAssocID="{71A24F15-5323-5744-8383-BC213BBFE125}" presName="node" presStyleLbl="node1" presStyleIdx="26" presStyleCnt="42">
        <dgm:presLayoutVars>
          <dgm:bulletEnabled val="1"/>
        </dgm:presLayoutVars>
      </dgm:prSet>
      <dgm:spPr/>
      <dgm:t>
        <a:bodyPr/>
        <a:lstStyle/>
        <a:p>
          <a:endParaRPr lang="en-US"/>
        </a:p>
      </dgm:t>
    </dgm:pt>
    <dgm:pt modelId="{28CDDB47-5BDC-C84C-9F2A-1CA06C4297D8}" type="pres">
      <dgm:prSet presAssocID="{804BE8E4-56A0-D841-B2FC-DB4BA03AC191}" presName="sibTrans" presStyleCnt="0"/>
      <dgm:spPr/>
    </dgm:pt>
    <dgm:pt modelId="{6E991CF3-0407-2D45-9E50-DE7DFD58A3B5}" type="pres">
      <dgm:prSet presAssocID="{A7504EC0-0366-4B4F-9397-AF8ED9D3F3CA}" presName="node" presStyleLbl="node1" presStyleIdx="27" presStyleCnt="42">
        <dgm:presLayoutVars>
          <dgm:bulletEnabled val="1"/>
        </dgm:presLayoutVars>
      </dgm:prSet>
      <dgm:spPr/>
      <dgm:t>
        <a:bodyPr/>
        <a:lstStyle/>
        <a:p>
          <a:endParaRPr lang="en-US"/>
        </a:p>
      </dgm:t>
    </dgm:pt>
    <dgm:pt modelId="{E7529275-5332-3E41-A633-C6838831FBA3}" type="pres">
      <dgm:prSet presAssocID="{B834E885-8007-FA45-AB13-937B6E43A4FC}" presName="sibTrans" presStyleCnt="0"/>
      <dgm:spPr/>
    </dgm:pt>
    <dgm:pt modelId="{12D3E9BA-61FB-D443-A995-764F9BA16111}" type="pres">
      <dgm:prSet presAssocID="{BE6C01F2-4E48-7942-8B76-47B60D8D31C3}" presName="node" presStyleLbl="node1" presStyleIdx="28" presStyleCnt="42">
        <dgm:presLayoutVars>
          <dgm:bulletEnabled val="1"/>
        </dgm:presLayoutVars>
      </dgm:prSet>
      <dgm:spPr/>
      <dgm:t>
        <a:bodyPr/>
        <a:lstStyle/>
        <a:p>
          <a:endParaRPr lang="en-US"/>
        </a:p>
      </dgm:t>
    </dgm:pt>
    <dgm:pt modelId="{60DB6946-7D65-1249-9421-BF27269E88D4}" type="pres">
      <dgm:prSet presAssocID="{71A38439-5E9A-4F44-8441-9EF777323CE9}" presName="sibTrans" presStyleCnt="0"/>
      <dgm:spPr/>
    </dgm:pt>
    <dgm:pt modelId="{1384CAEB-FDFC-8E4E-8E40-7C56ADD03B61}" type="pres">
      <dgm:prSet presAssocID="{47119BB8-4760-5F40-B08D-14ED77B55EB7}" presName="node" presStyleLbl="node1" presStyleIdx="29" presStyleCnt="42">
        <dgm:presLayoutVars>
          <dgm:bulletEnabled val="1"/>
        </dgm:presLayoutVars>
      </dgm:prSet>
      <dgm:spPr/>
      <dgm:t>
        <a:bodyPr/>
        <a:lstStyle/>
        <a:p>
          <a:endParaRPr lang="en-US"/>
        </a:p>
      </dgm:t>
    </dgm:pt>
    <dgm:pt modelId="{B7BCA2DB-A94B-A543-907F-3D7F54B4FD1F}" type="pres">
      <dgm:prSet presAssocID="{8671A97A-B07A-CD43-92BA-B6793C58717A}" presName="sibTrans" presStyleCnt="0"/>
      <dgm:spPr/>
    </dgm:pt>
    <dgm:pt modelId="{97B28E17-D2F0-9346-AEDD-B2295089E2B4}" type="pres">
      <dgm:prSet presAssocID="{61EB7B63-168F-B94E-9CDF-59486BA6F5D9}" presName="node" presStyleLbl="node1" presStyleIdx="30" presStyleCnt="42">
        <dgm:presLayoutVars>
          <dgm:bulletEnabled val="1"/>
        </dgm:presLayoutVars>
      </dgm:prSet>
      <dgm:spPr/>
      <dgm:t>
        <a:bodyPr/>
        <a:lstStyle/>
        <a:p>
          <a:endParaRPr lang="en-US"/>
        </a:p>
      </dgm:t>
    </dgm:pt>
    <dgm:pt modelId="{DDC2720C-AA93-314B-A60C-E41E91CFD12D}" type="pres">
      <dgm:prSet presAssocID="{48FCD49D-7EC4-BC44-BBB7-E95F487B65C3}" presName="sibTrans" presStyleCnt="0"/>
      <dgm:spPr/>
    </dgm:pt>
    <dgm:pt modelId="{2B350645-97AD-D547-A66B-D7B03F358C80}" type="pres">
      <dgm:prSet presAssocID="{5526CED4-463B-7F42-8180-AD154154A4BD}" presName="node" presStyleLbl="node1" presStyleIdx="31" presStyleCnt="42">
        <dgm:presLayoutVars>
          <dgm:bulletEnabled val="1"/>
        </dgm:presLayoutVars>
      </dgm:prSet>
      <dgm:spPr/>
      <dgm:t>
        <a:bodyPr/>
        <a:lstStyle/>
        <a:p>
          <a:endParaRPr lang="en-US"/>
        </a:p>
      </dgm:t>
    </dgm:pt>
    <dgm:pt modelId="{1FBF479A-FCC1-ED42-B47C-EEBE575C5AE3}" type="pres">
      <dgm:prSet presAssocID="{4D3F2BC0-B9F9-BA47-8203-441D4DA93065}" presName="sibTrans" presStyleCnt="0"/>
      <dgm:spPr/>
    </dgm:pt>
    <dgm:pt modelId="{3A2AF683-6E9A-554B-B40D-3D3E4E6F65F7}" type="pres">
      <dgm:prSet presAssocID="{F7234E45-49C9-164B-BBE7-183C37161588}" presName="node" presStyleLbl="node1" presStyleIdx="32" presStyleCnt="42">
        <dgm:presLayoutVars>
          <dgm:bulletEnabled val="1"/>
        </dgm:presLayoutVars>
      </dgm:prSet>
      <dgm:spPr/>
      <dgm:t>
        <a:bodyPr/>
        <a:lstStyle/>
        <a:p>
          <a:endParaRPr lang="en-US"/>
        </a:p>
      </dgm:t>
    </dgm:pt>
    <dgm:pt modelId="{1B5D5DCF-F1EB-8343-A39A-81E883A157A1}" type="pres">
      <dgm:prSet presAssocID="{70513381-3A89-EE41-BB36-F35404890872}" presName="sibTrans" presStyleCnt="0"/>
      <dgm:spPr/>
    </dgm:pt>
    <dgm:pt modelId="{33F30754-545F-324A-A767-37BE01CFBF2F}" type="pres">
      <dgm:prSet presAssocID="{9148045C-02C5-524D-A851-8AB6A0845145}" presName="node" presStyleLbl="node1" presStyleIdx="33" presStyleCnt="42">
        <dgm:presLayoutVars>
          <dgm:bulletEnabled val="1"/>
        </dgm:presLayoutVars>
      </dgm:prSet>
      <dgm:spPr/>
      <dgm:t>
        <a:bodyPr/>
        <a:lstStyle/>
        <a:p>
          <a:endParaRPr lang="en-US"/>
        </a:p>
      </dgm:t>
    </dgm:pt>
    <dgm:pt modelId="{DBE630E3-8573-1144-A6F9-F24CE088AE2F}" type="pres">
      <dgm:prSet presAssocID="{5C6A8979-4804-1D4B-AD53-2AA29AB78A6D}" presName="sibTrans" presStyleCnt="0"/>
      <dgm:spPr/>
    </dgm:pt>
    <dgm:pt modelId="{A0BDB787-86DA-684C-A76F-29CB379ABD3A}" type="pres">
      <dgm:prSet presAssocID="{D1BF8AA4-33FE-544B-828A-005B371AA261}" presName="node" presStyleLbl="node1" presStyleIdx="34" presStyleCnt="42">
        <dgm:presLayoutVars>
          <dgm:bulletEnabled val="1"/>
        </dgm:presLayoutVars>
      </dgm:prSet>
      <dgm:spPr/>
      <dgm:t>
        <a:bodyPr/>
        <a:lstStyle/>
        <a:p>
          <a:endParaRPr lang="en-US"/>
        </a:p>
      </dgm:t>
    </dgm:pt>
    <dgm:pt modelId="{33345A74-58A1-B54E-A9CE-13C7C41E804C}" type="pres">
      <dgm:prSet presAssocID="{1E91F483-705D-FB40-9131-EC0FDFD949EC}" presName="sibTrans" presStyleCnt="0"/>
      <dgm:spPr/>
    </dgm:pt>
    <dgm:pt modelId="{AFFF549A-5BB8-2F43-AB1B-7FA827C64A1F}" type="pres">
      <dgm:prSet presAssocID="{29C6DC17-1971-9E4F-931A-E2F1133BE027}" presName="node" presStyleLbl="node1" presStyleIdx="35" presStyleCnt="42">
        <dgm:presLayoutVars>
          <dgm:bulletEnabled val="1"/>
        </dgm:presLayoutVars>
      </dgm:prSet>
      <dgm:spPr/>
      <dgm:t>
        <a:bodyPr/>
        <a:lstStyle/>
        <a:p>
          <a:endParaRPr lang="en-US"/>
        </a:p>
      </dgm:t>
    </dgm:pt>
    <dgm:pt modelId="{A42014BA-97CE-AE4C-B56F-EB742ED898E4}" type="pres">
      <dgm:prSet presAssocID="{7062A4E0-7AC6-B24C-8357-3DCFD1F5CAA4}" presName="sibTrans" presStyleCnt="0"/>
      <dgm:spPr/>
    </dgm:pt>
    <dgm:pt modelId="{77123AC1-CE8A-3F44-AEBF-CECF84833D3B}" type="pres">
      <dgm:prSet presAssocID="{E3C18563-213E-B942-A255-BCABC7113FA4}" presName="node" presStyleLbl="node1" presStyleIdx="36" presStyleCnt="42">
        <dgm:presLayoutVars>
          <dgm:bulletEnabled val="1"/>
        </dgm:presLayoutVars>
      </dgm:prSet>
      <dgm:spPr/>
      <dgm:t>
        <a:bodyPr/>
        <a:lstStyle/>
        <a:p>
          <a:endParaRPr lang="en-US"/>
        </a:p>
      </dgm:t>
    </dgm:pt>
    <dgm:pt modelId="{0484E3F6-3842-B44C-B785-A1331935AC68}" type="pres">
      <dgm:prSet presAssocID="{C2DFA2EF-9400-8B4B-BC29-07EED69F4069}" presName="sibTrans" presStyleCnt="0"/>
      <dgm:spPr/>
    </dgm:pt>
    <dgm:pt modelId="{437B1D16-FB80-6B47-9709-B1858919FE11}" type="pres">
      <dgm:prSet presAssocID="{83CD85CA-5FBF-0144-B53A-1DF702D781D0}" presName="node" presStyleLbl="node1" presStyleIdx="37" presStyleCnt="42">
        <dgm:presLayoutVars>
          <dgm:bulletEnabled val="1"/>
        </dgm:presLayoutVars>
      </dgm:prSet>
      <dgm:spPr/>
      <dgm:t>
        <a:bodyPr/>
        <a:lstStyle/>
        <a:p>
          <a:endParaRPr lang="en-US"/>
        </a:p>
      </dgm:t>
    </dgm:pt>
    <dgm:pt modelId="{58EF42F0-3C41-1847-AE1D-CC615AEABD98}" type="pres">
      <dgm:prSet presAssocID="{8D0D26F1-FEF5-4147-9530-1DAB303C9E83}" presName="sibTrans" presStyleCnt="0"/>
      <dgm:spPr/>
    </dgm:pt>
    <dgm:pt modelId="{133C6570-730D-E549-A1BC-3323F14F6BA6}" type="pres">
      <dgm:prSet presAssocID="{701BF466-874B-B049-884B-AA1756536268}" presName="node" presStyleLbl="node1" presStyleIdx="38" presStyleCnt="42">
        <dgm:presLayoutVars>
          <dgm:bulletEnabled val="1"/>
        </dgm:presLayoutVars>
      </dgm:prSet>
      <dgm:spPr/>
      <dgm:t>
        <a:bodyPr/>
        <a:lstStyle/>
        <a:p>
          <a:endParaRPr lang="en-US"/>
        </a:p>
      </dgm:t>
    </dgm:pt>
    <dgm:pt modelId="{A81D649F-2397-8948-95E0-8F1B77ACCDE3}" type="pres">
      <dgm:prSet presAssocID="{D6E8B4FB-0DF6-EB4B-9CC7-23D0A9864F3A}" presName="sibTrans" presStyleCnt="0"/>
      <dgm:spPr/>
    </dgm:pt>
    <dgm:pt modelId="{4792D336-49E3-9148-A85C-82124C0ADF0E}" type="pres">
      <dgm:prSet presAssocID="{8B6F1D2B-EC51-174F-A3A8-4818AF808932}" presName="node" presStyleLbl="node1" presStyleIdx="39" presStyleCnt="42">
        <dgm:presLayoutVars>
          <dgm:bulletEnabled val="1"/>
        </dgm:presLayoutVars>
      </dgm:prSet>
      <dgm:spPr/>
      <dgm:t>
        <a:bodyPr/>
        <a:lstStyle/>
        <a:p>
          <a:endParaRPr lang="en-US"/>
        </a:p>
      </dgm:t>
    </dgm:pt>
    <dgm:pt modelId="{D941864B-8A5F-7F42-9EF2-5862855828D0}" type="pres">
      <dgm:prSet presAssocID="{69BF3E1F-A865-624D-BBFA-2525CE84658E}" presName="sibTrans" presStyleCnt="0"/>
      <dgm:spPr/>
    </dgm:pt>
    <dgm:pt modelId="{E93B422B-4BA4-5841-8129-55D3F6EFC8CF}" type="pres">
      <dgm:prSet presAssocID="{49CC15A8-CE8F-8D4F-91C2-E8C9626A5B89}" presName="node" presStyleLbl="node1" presStyleIdx="40" presStyleCnt="42">
        <dgm:presLayoutVars>
          <dgm:bulletEnabled val="1"/>
        </dgm:presLayoutVars>
      </dgm:prSet>
      <dgm:spPr/>
      <dgm:t>
        <a:bodyPr/>
        <a:lstStyle/>
        <a:p>
          <a:endParaRPr lang="en-US"/>
        </a:p>
      </dgm:t>
    </dgm:pt>
    <dgm:pt modelId="{E862D925-C876-7844-B188-350F2EDE8705}" type="pres">
      <dgm:prSet presAssocID="{526E9688-1F05-8445-AF1C-A6E7CF8FBD36}" presName="sibTrans" presStyleCnt="0"/>
      <dgm:spPr/>
    </dgm:pt>
    <dgm:pt modelId="{5B296312-22DF-8747-A07A-019DDFC18B99}" type="pres">
      <dgm:prSet presAssocID="{D4BB2380-8BAB-2049-8E64-2F8B54B45A9C}" presName="node" presStyleLbl="node1" presStyleIdx="41" presStyleCnt="42">
        <dgm:presLayoutVars>
          <dgm:bulletEnabled val="1"/>
        </dgm:presLayoutVars>
      </dgm:prSet>
      <dgm:spPr/>
      <dgm:t>
        <a:bodyPr/>
        <a:lstStyle/>
        <a:p>
          <a:endParaRPr lang="en-US"/>
        </a:p>
      </dgm:t>
    </dgm:pt>
  </dgm:ptLst>
  <dgm:cxnLst>
    <dgm:cxn modelId="{8BC9C19A-701C-8B47-B032-ECA06E8E5C69}" srcId="{9C7E6D79-119C-CA4B-B2F5-A227C5150A85}" destId="{5A079276-AADA-F44D-9AD9-6D35A0DBCBC1}" srcOrd="14" destOrd="0" parTransId="{6124CEBB-5F59-4A47-90B6-876AB4AC279C}" sibTransId="{BD27D9DB-D5E9-CF44-B814-19DFE466FC11}"/>
    <dgm:cxn modelId="{CE36EA3C-F08B-3143-8E4A-43B2313707AD}" srcId="{9C7E6D79-119C-CA4B-B2F5-A227C5150A85}" destId="{D9EC4B44-35F3-B64A-AA06-A57A14672F58}" srcOrd="16" destOrd="0" parTransId="{CB71F38B-4900-5240-9DE1-BCC11D10CF69}" sibTransId="{CC5FBFAD-82AB-3D48-B0A6-24E19EC3D6A1}"/>
    <dgm:cxn modelId="{773D3367-51F5-3840-8FF5-31EAC75B74BA}" type="presOf" srcId="{8B6F1D2B-EC51-174F-A3A8-4818AF808932}" destId="{4792D336-49E3-9148-A85C-82124C0ADF0E}" srcOrd="0" destOrd="0" presId="urn:microsoft.com/office/officeart/2005/8/layout/default"/>
    <dgm:cxn modelId="{CEA347FC-4ECC-C44E-8555-71C030CA6412}" srcId="{9C7E6D79-119C-CA4B-B2F5-A227C5150A85}" destId="{5526CED4-463B-7F42-8180-AD154154A4BD}" srcOrd="31" destOrd="0" parTransId="{49EEEF39-4D8C-EE49-850E-D9EFACEFFB7C}" sibTransId="{4D3F2BC0-B9F9-BA47-8203-441D4DA93065}"/>
    <dgm:cxn modelId="{C63A0168-82B5-4F4C-BD5D-3956A95E14F1}" type="presOf" srcId="{701BF466-874B-B049-884B-AA1756536268}" destId="{133C6570-730D-E549-A1BC-3323F14F6BA6}" srcOrd="0" destOrd="0" presId="urn:microsoft.com/office/officeart/2005/8/layout/default"/>
    <dgm:cxn modelId="{FC7B36DA-0511-2544-BF35-FE7DC09310A0}" srcId="{9C7E6D79-119C-CA4B-B2F5-A227C5150A85}" destId="{F388E1B9-BF6D-FC45-BEF2-7F6AD7BA367F}" srcOrd="7" destOrd="0" parTransId="{5D53CABA-39F8-9049-A12E-6F229E109C61}" sibTransId="{A3CDAEFC-A1E4-0241-9E41-DC043B48C751}"/>
    <dgm:cxn modelId="{3A5020B5-D44A-0A41-8972-9963852B64D0}" srcId="{9C7E6D79-119C-CA4B-B2F5-A227C5150A85}" destId="{29C6DC17-1971-9E4F-931A-E2F1133BE027}" srcOrd="35" destOrd="0" parTransId="{312CEE6F-98AB-7540-B5A0-95436CA703DF}" sibTransId="{7062A4E0-7AC6-B24C-8357-3DCFD1F5CAA4}"/>
    <dgm:cxn modelId="{8D6086CF-2FC7-5646-B673-523393D85CE1}" srcId="{9C7E6D79-119C-CA4B-B2F5-A227C5150A85}" destId="{52B83CE9-217A-2548-885E-7CEA50A07FD9}" srcOrd="23" destOrd="0" parTransId="{4463B07D-51B4-9043-AD91-E5692CDF40C8}" sibTransId="{C6FBC026-57E3-324C-85A0-7B458640E8DF}"/>
    <dgm:cxn modelId="{CB28C74E-4F3C-0F4A-9943-767B2001EAB8}" type="presOf" srcId="{5033248E-EA40-FC4F-A991-DBB7EC7EF8CF}" destId="{5A3034E8-174A-0844-9F6A-E9222648856E}" srcOrd="0" destOrd="0" presId="urn:microsoft.com/office/officeart/2005/8/layout/default"/>
    <dgm:cxn modelId="{52F67796-B5F4-BA4E-AA8F-911C8ABEB32C}" type="presOf" srcId="{9BB43E3A-D758-E040-98B0-6F94B76F9037}" destId="{C7FC324E-12A9-9341-8E8E-70C4BB47F7B3}" srcOrd="0" destOrd="0" presId="urn:microsoft.com/office/officeart/2005/8/layout/default"/>
    <dgm:cxn modelId="{ACFF6D6C-BC56-1A4F-9A62-17083AABD261}" srcId="{9C7E6D79-119C-CA4B-B2F5-A227C5150A85}" destId="{12EBE997-B515-9344-BEC7-CCF56FAF3F65}" srcOrd="12" destOrd="0" parTransId="{23FC7CD8-ABE4-2B4D-8922-0052CF53E412}" sibTransId="{B362AB68-0C38-D443-8BF4-8EBE81182BBB}"/>
    <dgm:cxn modelId="{831A259B-067E-5047-8F43-1F03913B865E}" srcId="{9C7E6D79-119C-CA4B-B2F5-A227C5150A85}" destId="{A6D71FB3-9D39-BB48-B0A3-46CDD836FC06}" srcOrd="17" destOrd="0" parTransId="{DF75113A-5B80-1B49-A03A-584C83C0164A}" sibTransId="{FD0126F9-A55B-9840-96E5-5849A3D82F52}"/>
    <dgm:cxn modelId="{D0C22F12-D9BD-0B46-8309-8F46381FD0CF}" type="presOf" srcId="{2EB82897-BC70-CF4A-BCFE-72CED5743C54}" destId="{4758A85E-28AE-D24E-A851-641189DA5D25}" srcOrd="0" destOrd="0" presId="urn:microsoft.com/office/officeart/2005/8/layout/default"/>
    <dgm:cxn modelId="{243ADE81-FA2C-D041-9933-2FD4145D4AD9}" srcId="{9C7E6D79-119C-CA4B-B2F5-A227C5150A85}" destId="{69B6494D-2630-8B4A-9534-303165F26647}" srcOrd="21" destOrd="0" parTransId="{73D1854E-45D6-9447-ADDC-02B59B32E7C3}" sibTransId="{200B51F5-C0D7-6941-9475-7A77CDEE204D}"/>
    <dgm:cxn modelId="{66FB3882-0911-0246-805C-D2180129DF8B}" type="presOf" srcId="{12EBE997-B515-9344-BEC7-CCF56FAF3F65}" destId="{7B1AF510-9F38-3F4A-881E-7DBA6F0EB7DE}" srcOrd="0" destOrd="0" presId="urn:microsoft.com/office/officeart/2005/8/layout/default"/>
    <dgm:cxn modelId="{D0F8647D-801C-A34A-B0A5-6D37913C55C1}" type="presOf" srcId="{2137A5EC-2E9F-4F41-AC2F-8F39361A9F13}" destId="{6656EEE4-52C8-254D-9B5A-E287EC84AD40}" srcOrd="0" destOrd="0" presId="urn:microsoft.com/office/officeart/2005/8/layout/default"/>
    <dgm:cxn modelId="{E30984F1-0A0A-774F-A872-7BC46897CF05}" type="presOf" srcId="{052DB9F0-275C-724C-B4F5-C49781E20C1D}" destId="{85EC3CC7-2652-2F45-8F00-3F6EAC2F49FA}" srcOrd="0" destOrd="0" presId="urn:microsoft.com/office/officeart/2005/8/layout/default"/>
    <dgm:cxn modelId="{9CDE2157-161F-3F46-A11F-77592EFBFE78}" type="presOf" srcId="{F48D0288-289E-AD40-B25C-3BB1AD1B494A}" destId="{717DC3A8-80AF-7B40-9B64-BEF268C088D6}" srcOrd="0" destOrd="0" presId="urn:microsoft.com/office/officeart/2005/8/layout/default"/>
    <dgm:cxn modelId="{B692C703-1BC3-0F4A-ACC8-6DBE8BC665C8}" type="presOf" srcId="{D4BB2380-8BAB-2049-8E64-2F8B54B45A9C}" destId="{5B296312-22DF-8747-A07A-019DDFC18B99}" srcOrd="0" destOrd="0" presId="urn:microsoft.com/office/officeart/2005/8/layout/default"/>
    <dgm:cxn modelId="{72F22ABD-5399-DA4D-B027-4D62E443C65D}" srcId="{9C7E6D79-119C-CA4B-B2F5-A227C5150A85}" destId="{71A24F15-5323-5744-8383-BC213BBFE125}" srcOrd="26" destOrd="0" parTransId="{044D6C9B-AD21-D047-9AAD-6EDA5911143C}" sibTransId="{804BE8E4-56A0-D841-B2FC-DB4BA03AC191}"/>
    <dgm:cxn modelId="{DDFAE92D-888B-3340-B49E-97A68B3ECA4B}" type="presOf" srcId="{29C6DC17-1971-9E4F-931A-E2F1133BE027}" destId="{AFFF549A-5BB8-2F43-AB1B-7FA827C64A1F}" srcOrd="0" destOrd="0" presId="urn:microsoft.com/office/officeart/2005/8/layout/default"/>
    <dgm:cxn modelId="{EA79F7FC-31CA-4542-A6BD-689D8DF03F0B}" type="presOf" srcId="{F7234E45-49C9-164B-BBE7-183C37161588}" destId="{3A2AF683-6E9A-554B-B40D-3D3E4E6F65F7}" srcOrd="0" destOrd="0" presId="urn:microsoft.com/office/officeart/2005/8/layout/default"/>
    <dgm:cxn modelId="{349D5190-2821-D742-8CCF-BEA9547EAA1C}" srcId="{9C7E6D79-119C-CA4B-B2F5-A227C5150A85}" destId="{8B148F6D-F799-484A-84A3-D5D45392A45E}" srcOrd="19" destOrd="0" parTransId="{7443C71F-FC96-0D4F-87B9-4465E80BBFA0}" sibTransId="{51BD697A-7B28-E54C-B139-CA603D4DB134}"/>
    <dgm:cxn modelId="{DFD1E3EA-2E7F-7947-A3B5-B8DAF9990567}" type="presOf" srcId="{32A16A2B-675B-C043-8B2B-46AC7BDD14BD}" destId="{30F5E411-2E28-9247-9140-E843E958A095}" srcOrd="0" destOrd="0" presId="urn:microsoft.com/office/officeart/2005/8/layout/default"/>
    <dgm:cxn modelId="{ECEC9E5F-9EBC-9A4F-859A-5BCD8EE2360E}" srcId="{9C7E6D79-119C-CA4B-B2F5-A227C5150A85}" destId="{6C3873C9-7C81-5E44-A7CE-140832318B46}" srcOrd="9" destOrd="0" parTransId="{506F1727-6EB8-9D42-BED4-61508C25274F}" sibTransId="{6FA5ED7C-06F7-7D42-B543-035B99F887CA}"/>
    <dgm:cxn modelId="{79BDA2C7-3E26-7543-890A-5560068DAACB}" srcId="{9C7E6D79-119C-CA4B-B2F5-A227C5150A85}" destId="{052DB9F0-275C-724C-B4F5-C49781E20C1D}" srcOrd="4" destOrd="0" parTransId="{6E5639E5-8B91-A644-B8C4-08F2F324C16F}" sibTransId="{547BB8FE-069D-8E4D-8339-7B351B9C426C}"/>
    <dgm:cxn modelId="{7AAB3A08-0477-A745-A9FF-32711CFAB10B}" type="presOf" srcId="{5526CED4-463B-7F42-8180-AD154154A4BD}" destId="{2B350645-97AD-D547-A66B-D7B03F358C80}" srcOrd="0" destOrd="0" presId="urn:microsoft.com/office/officeart/2005/8/layout/default"/>
    <dgm:cxn modelId="{55692893-7D9A-0A44-9DCB-87431ADD939E}" srcId="{9C7E6D79-119C-CA4B-B2F5-A227C5150A85}" destId="{BE6C01F2-4E48-7942-8B76-47B60D8D31C3}" srcOrd="28" destOrd="0" parTransId="{313735CD-A93D-3740-991E-9B6873415C60}" sibTransId="{71A38439-5E9A-4F44-8441-9EF777323CE9}"/>
    <dgm:cxn modelId="{33F5F15F-2C77-CC4F-B508-266433050FD1}" type="presOf" srcId="{47119BB8-4760-5F40-B08D-14ED77B55EB7}" destId="{1384CAEB-FDFC-8E4E-8E40-7C56ADD03B61}" srcOrd="0" destOrd="0" presId="urn:microsoft.com/office/officeart/2005/8/layout/default"/>
    <dgm:cxn modelId="{B05FB847-D193-AB41-8275-2BF3D50C5113}" srcId="{9C7E6D79-119C-CA4B-B2F5-A227C5150A85}" destId="{61EB7B63-168F-B94E-9CDF-59486BA6F5D9}" srcOrd="30" destOrd="0" parTransId="{24A1B84E-1E7C-8E42-9B85-429A149F7A24}" sibTransId="{48FCD49D-7EC4-BC44-BBB7-E95F487B65C3}"/>
    <dgm:cxn modelId="{CDEC11EA-4E19-8C4E-A89B-76664B63D8BF}" srcId="{9C7E6D79-119C-CA4B-B2F5-A227C5150A85}" destId="{47119BB8-4760-5F40-B08D-14ED77B55EB7}" srcOrd="29" destOrd="0" parTransId="{2356C3DF-5310-8540-892D-0056A8AB5FDF}" sibTransId="{8671A97A-B07A-CD43-92BA-B6793C58717A}"/>
    <dgm:cxn modelId="{4F5D61A8-474D-7D4D-B81D-BD8C542D4667}" srcId="{9C7E6D79-119C-CA4B-B2F5-A227C5150A85}" destId="{32A16A2B-675B-C043-8B2B-46AC7BDD14BD}" srcOrd="0" destOrd="0" parTransId="{BA594187-7149-7548-9A9B-159264A92DEA}" sibTransId="{A8E92A41-C083-6942-B489-8858CF4E3DBD}"/>
    <dgm:cxn modelId="{69E5DD45-AD28-F946-A1DF-6E4BCB298A72}" srcId="{9C7E6D79-119C-CA4B-B2F5-A227C5150A85}" destId="{A7504EC0-0366-4B4F-9397-AF8ED9D3F3CA}" srcOrd="27" destOrd="0" parTransId="{BBA37655-0B12-1542-B0D7-C4943E69B8F2}" sibTransId="{B834E885-8007-FA45-AB13-937B6E43A4FC}"/>
    <dgm:cxn modelId="{D1682974-5CD9-BB43-B9EF-1D2FD0C69CE4}" srcId="{9C7E6D79-119C-CA4B-B2F5-A227C5150A85}" destId="{D1BF8AA4-33FE-544B-828A-005B371AA261}" srcOrd="34" destOrd="0" parTransId="{C4B834F0-E029-7C48-AB34-6CF132836D54}" sibTransId="{1E91F483-705D-FB40-9131-EC0FDFD949EC}"/>
    <dgm:cxn modelId="{E0758601-5C3E-9841-BE4D-805A59D215E2}" srcId="{9C7E6D79-119C-CA4B-B2F5-A227C5150A85}" destId="{D4BB2380-8BAB-2049-8E64-2F8B54B45A9C}" srcOrd="41" destOrd="0" parTransId="{5E641B60-A72E-1548-B7D4-11A9C7285D98}" sibTransId="{10E87DFC-30C9-794D-9FBA-F516545BE354}"/>
    <dgm:cxn modelId="{8CCD3EA4-9326-D84A-A2D0-AE52FC088BD9}" srcId="{9C7E6D79-119C-CA4B-B2F5-A227C5150A85}" destId="{83CD85CA-5FBF-0144-B53A-1DF702D781D0}" srcOrd="37" destOrd="0" parTransId="{D4D4742D-6A4E-984C-91AD-FA3EBE85DE3E}" sibTransId="{8D0D26F1-FEF5-4147-9530-1DAB303C9E83}"/>
    <dgm:cxn modelId="{1A13FA89-B30C-424D-9CBC-CB7F0DE7CE44}" type="presOf" srcId="{FF17A039-0DE4-4142-BAC2-566929D8BF68}" destId="{92DAF7FB-B330-9843-8AB7-E3BD64EC29CA}" srcOrd="0" destOrd="0" presId="urn:microsoft.com/office/officeart/2005/8/layout/default"/>
    <dgm:cxn modelId="{C3D3214F-CE39-0942-898B-96560BD95182}" type="presOf" srcId="{61EB7B63-168F-B94E-9CDF-59486BA6F5D9}" destId="{97B28E17-D2F0-9346-AEDD-B2295089E2B4}" srcOrd="0" destOrd="0" presId="urn:microsoft.com/office/officeart/2005/8/layout/default"/>
    <dgm:cxn modelId="{472125DA-7E7B-B342-877C-7F5200E28C99}" srcId="{9C7E6D79-119C-CA4B-B2F5-A227C5150A85}" destId="{2E47DB86-5337-224A-8506-53E010CDCD7C}" srcOrd="15" destOrd="0" parTransId="{BAC3952F-8B24-EC44-B5C1-EFC27C1AF8A6}" sibTransId="{2BB84CB8-8E9E-2F44-AEAF-83606C98D920}"/>
    <dgm:cxn modelId="{FCDEBA5B-B9AC-B844-B9F9-1195855437A3}" srcId="{9C7E6D79-119C-CA4B-B2F5-A227C5150A85}" destId="{8B6F1D2B-EC51-174F-A3A8-4818AF808932}" srcOrd="39" destOrd="0" parTransId="{E1C18443-DF15-1043-AE75-CCD7972E4C36}" sibTransId="{69BF3E1F-A865-624D-BBFA-2525CE84658E}"/>
    <dgm:cxn modelId="{6DEB17BD-A90A-3F46-892A-03265F9AE17D}" srcId="{9C7E6D79-119C-CA4B-B2F5-A227C5150A85}" destId="{F7234E45-49C9-164B-BBE7-183C37161588}" srcOrd="32" destOrd="0" parTransId="{4DEA3965-22E4-C944-A12F-E26426D2103D}" sibTransId="{70513381-3A89-EE41-BB36-F35404890872}"/>
    <dgm:cxn modelId="{5CF3E32B-7F69-EC4A-A062-BA5D25912598}" type="presOf" srcId="{49CC15A8-CE8F-8D4F-91C2-E8C9626A5B89}" destId="{E93B422B-4BA4-5841-8129-55D3F6EFC8CF}" srcOrd="0" destOrd="0" presId="urn:microsoft.com/office/officeart/2005/8/layout/default"/>
    <dgm:cxn modelId="{D914C048-B7C8-494D-8FFF-DBEC5666F1E2}" type="presOf" srcId="{F254B1DF-442E-314A-A450-CDEAA0E9CF65}" destId="{AAE85BB2-26E1-0246-BD4E-3ECC2C6A12B1}" srcOrd="0" destOrd="0" presId="urn:microsoft.com/office/officeart/2005/8/layout/default"/>
    <dgm:cxn modelId="{E16CCE44-056C-9141-9DE3-057C2C9A8E73}" type="presOf" srcId="{F388E1B9-BF6D-FC45-BEF2-7F6AD7BA367F}" destId="{E2B658EB-36E0-C543-B063-AF0D7E2BE694}" srcOrd="0" destOrd="0" presId="urn:microsoft.com/office/officeart/2005/8/layout/default"/>
    <dgm:cxn modelId="{FE093DB7-8999-A745-9C4E-E6F9DCF620A3}" srcId="{9C7E6D79-119C-CA4B-B2F5-A227C5150A85}" destId="{E3C18563-213E-B942-A255-BCABC7113FA4}" srcOrd="36" destOrd="0" parTransId="{429CA506-E045-2646-83D0-FC4136A13260}" sibTransId="{C2DFA2EF-9400-8B4B-BC29-07EED69F4069}"/>
    <dgm:cxn modelId="{0C75D07F-A734-EF4D-A492-1D3C357215A8}" srcId="{9C7E6D79-119C-CA4B-B2F5-A227C5150A85}" destId="{154E2269-2C53-6544-BA77-A7CC8370C23E}" srcOrd="13" destOrd="0" parTransId="{BB67A8CC-21DC-7940-971A-714F0CF0AB79}" sibTransId="{9406445E-9600-FD4F-92C6-3932BA22B840}"/>
    <dgm:cxn modelId="{9D2018AF-FD48-6F46-8C72-D8B5BA066EC7}" type="presOf" srcId="{83CD85CA-5FBF-0144-B53A-1DF702D781D0}" destId="{437B1D16-FB80-6B47-9709-B1858919FE11}" srcOrd="0" destOrd="0" presId="urn:microsoft.com/office/officeart/2005/8/layout/default"/>
    <dgm:cxn modelId="{9A85DCE3-BDE9-7C4E-B5C4-58E950AB3689}" srcId="{9C7E6D79-119C-CA4B-B2F5-A227C5150A85}" destId="{2137A5EC-2E9F-4F41-AC2F-8F39361A9F13}" srcOrd="18" destOrd="0" parTransId="{34C530A4-F648-BD41-9002-2A8175B19887}" sibTransId="{EDDE0849-D2CA-F34E-BD3C-C9FE1ECE322C}"/>
    <dgm:cxn modelId="{A6499E53-E4D4-E046-BA91-B994AE99EACB}" srcId="{9C7E6D79-119C-CA4B-B2F5-A227C5150A85}" destId="{C3292D68-9461-CF47-A6EB-3C643AF4F90F}" srcOrd="1" destOrd="0" parTransId="{0A534307-4DAE-DB42-861E-E4AA8184B6B2}" sibTransId="{713820D2-52E7-7E46-9CF5-63839F4AE77B}"/>
    <dgm:cxn modelId="{A85F933A-4B07-914E-8940-A21BB8BF79BD}" type="presOf" srcId="{8B148F6D-F799-484A-84A3-D5D45392A45E}" destId="{6303512D-8877-C048-8AC1-B87BFB8040F9}" srcOrd="0" destOrd="0" presId="urn:microsoft.com/office/officeart/2005/8/layout/default"/>
    <dgm:cxn modelId="{3A6EBD83-B9D2-E841-91FC-47AA55E694DC}" type="presOf" srcId="{306257FE-5F98-A24B-BB62-5255F79DF32F}" destId="{BCB0541B-A164-6446-B549-C1E8E9635C6D}" srcOrd="0" destOrd="0" presId="urn:microsoft.com/office/officeart/2005/8/layout/default"/>
    <dgm:cxn modelId="{A51B6D65-FCED-1A42-B7A1-26F8E1A34ECC}" type="presOf" srcId="{2E47DB86-5337-224A-8506-53E010CDCD7C}" destId="{EBD32A6A-3224-A249-BC3D-FAD108199D7A}" srcOrd="0" destOrd="0" presId="urn:microsoft.com/office/officeart/2005/8/layout/default"/>
    <dgm:cxn modelId="{633CEFFF-167D-4149-83EF-EA8BCCB4DA80}" type="presOf" srcId="{6C3873C9-7C81-5E44-A7CE-140832318B46}" destId="{16382558-B003-3B44-A3B1-27B1F529BA42}" srcOrd="0" destOrd="0" presId="urn:microsoft.com/office/officeart/2005/8/layout/default"/>
    <dgm:cxn modelId="{CB5F85ED-3DB1-954C-B132-2738F6B6CCB6}" srcId="{9C7E6D79-119C-CA4B-B2F5-A227C5150A85}" destId="{49CC15A8-CE8F-8D4F-91C2-E8C9626A5B89}" srcOrd="40" destOrd="0" parTransId="{4730B312-0938-0A4E-BCB3-797678F8BC56}" sibTransId="{526E9688-1F05-8445-AF1C-A6E7CF8FBD36}"/>
    <dgm:cxn modelId="{9A3C8C5F-EC5E-1F40-A694-816CE5AAFBD4}" type="presOf" srcId="{CAF235C9-528C-2C43-AAC9-84D39299A36E}" destId="{F079AB28-0DF3-804C-8E0B-5FD8F5981DFC}" srcOrd="0" destOrd="0" presId="urn:microsoft.com/office/officeart/2005/8/layout/default"/>
    <dgm:cxn modelId="{17F97F51-AFDF-4048-8794-93676A36293D}" type="presOf" srcId="{71A24F15-5323-5744-8383-BC213BBFE125}" destId="{AC731421-F0D9-0F43-A233-8C797533675A}" srcOrd="0" destOrd="0" presId="urn:microsoft.com/office/officeart/2005/8/layout/default"/>
    <dgm:cxn modelId="{B0B10140-B0BA-284A-BE07-EC1949F59352}" srcId="{9C7E6D79-119C-CA4B-B2F5-A227C5150A85}" destId="{F48D0288-289E-AD40-B25C-3BB1AD1B494A}" srcOrd="3" destOrd="0" parTransId="{AC13E924-B511-1C4D-82F8-1296E5D76206}" sibTransId="{08FC6DB7-A15A-5C4B-8B07-EF9BBAD157AE}"/>
    <dgm:cxn modelId="{9D010CE9-0EEC-6E42-B7EC-5D7C49FDE945}" srcId="{9C7E6D79-119C-CA4B-B2F5-A227C5150A85}" destId="{306257FE-5F98-A24B-BB62-5255F79DF32F}" srcOrd="6" destOrd="0" parTransId="{D0B416E3-7675-774D-9715-16DE385E2F0E}" sibTransId="{19FE7975-3A55-EF49-BB50-FA729CCBAEDB}"/>
    <dgm:cxn modelId="{637A4824-27FE-614B-B147-062CFCB25B59}" type="presOf" srcId="{154E2269-2C53-6544-BA77-A7CC8370C23E}" destId="{CC38D8F7-46E6-464A-A53B-AC723A11357D}" srcOrd="0" destOrd="0" presId="urn:microsoft.com/office/officeart/2005/8/layout/default"/>
    <dgm:cxn modelId="{5D9EA814-2911-6347-8021-BE24E387C320}" srcId="{9C7E6D79-119C-CA4B-B2F5-A227C5150A85}" destId="{701BF466-874B-B049-884B-AA1756536268}" srcOrd="38" destOrd="0" parTransId="{DAADCB10-00C1-1F45-820E-7EE0EDE854F6}" sibTransId="{D6E8B4FB-0DF6-EB4B-9CC7-23D0A9864F3A}"/>
    <dgm:cxn modelId="{6016D287-716B-8345-9B1F-4EAE9C5A2B23}" type="presOf" srcId="{C3292D68-9461-CF47-A6EB-3C643AF4F90F}" destId="{64490854-19D4-AE47-B38C-4597C70961E8}" srcOrd="0" destOrd="0" presId="urn:microsoft.com/office/officeart/2005/8/layout/default"/>
    <dgm:cxn modelId="{65D13BDF-99BB-0148-BAA9-6F68E99D96FB}" type="presOf" srcId="{71A0210D-9860-9542-8F92-DCE784189E04}" destId="{0467D388-FD76-9949-B42C-40353149791D}" srcOrd="0" destOrd="0" presId="urn:microsoft.com/office/officeart/2005/8/layout/default"/>
    <dgm:cxn modelId="{E922DE51-6D67-C94C-8AE5-59B1A2E1B510}" type="presOf" srcId="{52B83CE9-217A-2548-885E-7CEA50A07FD9}" destId="{C11C34E2-E859-2D4D-8DC3-920A7BF8B9E1}" srcOrd="0" destOrd="0" presId="urn:microsoft.com/office/officeart/2005/8/layout/default"/>
    <dgm:cxn modelId="{3F023B98-E1DB-654B-A7D6-8666E9340A9E}" srcId="{9C7E6D79-119C-CA4B-B2F5-A227C5150A85}" destId="{D1AAA23F-8D6D-AB44-BF01-78293E801A04}" srcOrd="22" destOrd="0" parTransId="{F017D874-EAE3-7545-928F-A1928A124749}" sibTransId="{FA08B056-F80F-9642-B455-41CA2E9A4EBB}"/>
    <dgm:cxn modelId="{1F406B9B-A414-7745-A3BC-DB409EC2F298}" type="presOf" srcId="{A7504EC0-0366-4B4F-9397-AF8ED9D3F3CA}" destId="{6E991CF3-0407-2D45-9E50-DE7DFD58A3B5}" srcOrd="0" destOrd="0" presId="urn:microsoft.com/office/officeart/2005/8/layout/default"/>
    <dgm:cxn modelId="{C543EAD8-5D84-ED4F-A3F3-6ED8FF729A55}" srcId="{9C7E6D79-119C-CA4B-B2F5-A227C5150A85}" destId="{9148045C-02C5-524D-A851-8AB6A0845145}" srcOrd="33" destOrd="0" parTransId="{8D54030F-C13F-D448-A052-94B3438F70E9}" sibTransId="{5C6A8979-4804-1D4B-AD53-2AA29AB78A6D}"/>
    <dgm:cxn modelId="{F5E92CFE-D8B4-AC4A-B756-C1834760EB2C}" srcId="{9C7E6D79-119C-CA4B-B2F5-A227C5150A85}" destId="{9BB43E3A-D758-E040-98B0-6F94B76F9037}" srcOrd="20" destOrd="0" parTransId="{DE647434-264B-C847-82DE-327798A3176B}" sibTransId="{77F131BF-6441-394F-9707-4ACFE51D6179}"/>
    <dgm:cxn modelId="{587CA489-EE0A-2644-83A3-FDA1E5C00D05}" srcId="{9C7E6D79-119C-CA4B-B2F5-A227C5150A85}" destId="{2EB82897-BC70-CF4A-BCFE-72CED5743C54}" srcOrd="5" destOrd="0" parTransId="{286D0D0A-84B0-1547-875B-E4F43F2A85C6}" sibTransId="{2C9CC21C-CD1A-0D4B-B064-1223FC5AFF7A}"/>
    <dgm:cxn modelId="{6BC62520-BA86-3747-AEB9-ED3597303DCC}" type="presOf" srcId="{E3C18563-213E-B942-A255-BCABC7113FA4}" destId="{77123AC1-CE8A-3F44-AEBF-CECF84833D3B}" srcOrd="0" destOrd="0" presId="urn:microsoft.com/office/officeart/2005/8/layout/default"/>
    <dgm:cxn modelId="{C5F5821F-4CAB-A942-83F6-484B582BB0D5}" type="presOf" srcId="{9C7E6D79-119C-CA4B-B2F5-A227C5150A85}" destId="{340A7A1D-0246-0A41-9D12-EC9F5B6F9D7C}" srcOrd="0" destOrd="0" presId="urn:microsoft.com/office/officeart/2005/8/layout/default"/>
    <dgm:cxn modelId="{2707A2A9-AB9E-8F40-886E-934D4BC59F02}" type="presOf" srcId="{69B6494D-2630-8B4A-9534-303165F26647}" destId="{BD6A1994-A650-A042-917F-A33F6D0C89E0}" srcOrd="0" destOrd="0" presId="urn:microsoft.com/office/officeart/2005/8/layout/default"/>
    <dgm:cxn modelId="{B27CE6FF-69F1-214D-8999-D2C6D0E951A2}" srcId="{9C7E6D79-119C-CA4B-B2F5-A227C5150A85}" destId="{F254B1DF-442E-314A-A450-CDEAA0E9CF65}" srcOrd="24" destOrd="0" parTransId="{54D2F5E5-4F86-C646-B6FE-6F05E8AB9D71}" sibTransId="{D6F7757B-29FE-D541-8C25-D1287C1A3DF5}"/>
    <dgm:cxn modelId="{F1B73E3F-FA27-4841-87F3-D69F22B480F4}" srcId="{9C7E6D79-119C-CA4B-B2F5-A227C5150A85}" destId="{FF17A039-0DE4-4142-BAC2-566929D8BF68}" srcOrd="8" destOrd="0" parTransId="{E7137728-EA38-E244-ADFE-90180B2DA1B0}" sibTransId="{D251EB93-C84D-BC46-BC65-EA13E029811E}"/>
    <dgm:cxn modelId="{919FD4CE-5FE9-4B4B-A5E0-ECCE146978B0}" type="presOf" srcId="{BE6C01F2-4E48-7942-8B76-47B60D8D31C3}" destId="{12D3E9BA-61FB-D443-A995-764F9BA16111}" srcOrd="0" destOrd="0" presId="urn:microsoft.com/office/officeart/2005/8/layout/default"/>
    <dgm:cxn modelId="{487ABA85-1FB3-124C-8DF7-4FA904BDC985}" srcId="{9C7E6D79-119C-CA4B-B2F5-A227C5150A85}" destId="{CAF235C9-528C-2C43-AAC9-84D39299A36E}" srcOrd="2" destOrd="0" parTransId="{D9EB538A-C633-3C45-BB0D-3B8A24681321}" sibTransId="{29023A3D-556F-6842-8F94-0043532CD3D4}"/>
    <dgm:cxn modelId="{F5C8E5D6-BA96-9949-A75A-D8E723453695}" type="presOf" srcId="{D9EC4B44-35F3-B64A-AA06-A57A14672F58}" destId="{08C2EF7C-8BB7-2B43-8CD7-6F3FBA98A681}" srcOrd="0" destOrd="0" presId="urn:microsoft.com/office/officeart/2005/8/layout/default"/>
    <dgm:cxn modelId="{A9D226DB-8E11-604A-9F4E-91ECCF4378AF}" srcId="{9C7E6D79-119C-CA4B-B2F5-A227C5150A85}" destId="{71A0210D-9860-9542-8F92-DCE784189E04}" srcOrd="25" destOrd="0" parTransId="{C88EC6A9-1A31-1140-9651-0812923346CD}" sibTransId="{AB460580-9670-1C41-AAF1-0F1E031B7FB1}"/>
    <dgm:cxn modelId="{345F94FE-86B7-1041-9C9B-6419CEE5CD43}" type="presOf" srcId="{A6D71FB3-9D39-BB48-B0A3-46CDD836FC06}" destId="{C75BBD5F-35B2-B749-9C03-03B497A454CE}" srcOrd="0" destOrd="0" presId="urn:microsoft.com/office/officeart/2005/8/layout/default"/>
    <dgm:cxn modelId="{354D4F16-9D9B-214D-B6E0-B9DF2A9BC75D}" srcId="{9C7E6D79-119C-CA4B-B2F5-A227C5150A85}" destId="{5033248E-EA40-FC4F-A991-DBB7EC7EF8CF}" srcOrd="10" destOrd="0" parTransId="{E758226C-13D5-7949-B0BF-5E6B832BAB55}" sibTransId="{3376EFA3-0B0A-774F-9E8D-603FAF758F22}"/>
    <dgm:cxn modelId="{5B008D24-8986-4A42-9BD4-8BF32D0F3C2E}" type="presOf" srcId="{D1BF8AA4-33FE-544B-828A-005B371AA261}" destId="{A0BDB787-86DA-684C-A76F-29CB379ABD3A}" srcOrd="0" destOrd="0" presId="urn:microsoft.com/office/officeart/2005/8/layout/default"/>
    <dgm:cxn modelId="{44BF843E-233A-0044-9229-00ED18CAA3C7}" type="presOf" srcId="{9148045C-02C5-524D-A851-8AB6A0845145}" destId="{33F30754-545F-324A-A767-37BE01CFBF2F}" srcOrd="0" destOrd="0" presId="urn:microsoft.com/office/officeart/2005/8/layout/default"/>
    <dgm:cxn modelId="{EEB8E44F-CAFA-A043-8D9B-D05A7EEEB589}" srcId="{9C7E6D79-119C-CA4B-B2F5-A227C5150A85}" destId="{68B96D6F-2862-A240-9B9A-45D5083005B2}" srcOrd="11" destOrd="0" parTransId="{1DABB1BF-A62B-174F-BDF5-CD02874E0573}" sibTransId="{D2F9B3C7-02F8-484C-8753-F3021A09A5E8}"/>
    <dgm:cxn modelId="{F39517C5-F869-9F40-B65C-29F15067858B}" type="presOf" srcId="{68B96D6F-2862-A240-9B9A-45D5083005B2}" destId="{3CC61905-95AE-9E4E-94AC-C2BA4C6B7C6C}" srcOrd="0" destOrd="0" presId="urn:microsoft.com/office/officeart/2005/8/layout/default"/>
    <dgm:cxn modelId="{230CB0DE-C77C-6E4D-A762-48111B959CAD}" type="presOf" srcId="{5A079276-AADA-F44D-9AD9-6D35A0DBCBC1}" destId="{473B521D-AFF8-8446-B4A9-56DE721FF97B}" srcOrd="0" destOrd="0" presId="urn:microsoft.com/office/officeart/2005/8/layout/default"/>
    <dgm:cxn modelId="{DB1FF09B-1D0F-1641-8762-AE6E4EE0F342}" type="presOf" srcId="{D1AAA23F-8D6D-AB44-BF01-78293E801A04}" destId="{63BBD2A9-7672-6949-B6AD-1EE48D2C6558}" srcOrd="0" destOrd="0" presId="urn:microsoft.com/office/officeart/2005/8/layout/default"/>
    <dgm:cxn modelId="{082F2CE7-8803-4147-8392-3A9095567D1C}" type="presParOf" srcId="{340A7A1D-0246-0A41-9D12-EC9F5B6F9D7C}" destId="{30F5E411-2E28-9247-9140-E843E958A095}" srcOrd="0" destOrd="0" presId="urn:microsoft.com/office/officeart/2005/8/layout/default"/>
    <dgm:cxn modelId="{E02A2BAA-885A-A342-9198-FA9159B7416C}" type="presParOf" srcId="{340A7A1D-0246-0A41-9D12-EC9F5B6F9D7C}" destId="{60F5EA51-CD8E-E543-AA1B-DF622705AC29}" srcOrd="1" destOrd="0" presId="urn:microsoft.com/office/officeart/2005/8/layout/default"/>
    <dgm:cxn modelId="{C3D07E0B-B7C0-ED42-A4A9-C71B05EB7A9F}" type="presParOf" srcId="{340A7A1D-0246-0A41-9D12-EC9F5B6F9D7C}" destId="{64490854-19D4-AE47-B38C-4597C70961E8}" srcOrd="2" destOrd="0" presId="urn:microsoft.com/office/officeart/2005/8/layout/default"/>
    <dgm:cxn modelId="{7EF2B32A-9F81-BB48-B567-E705E15D44D8}" type="presParOf" srcId="{340A7A1D-0246-0A41-9D12-EC9F5B6F9D7C}" destId="{999F577F-FD55-7345-92AD-8CB81EFA90A8}" srcOrd="3" destOrd="0" presId="urn:microsoft.com/office/officeart/2005/8/layout/default"/>
    <dgm:cxn modelId="{0C9026FD-D78C-6B40-A56C-8649120C36E7}" type="presParOf" srcId="{340A7A1D-0246-0A41-9D12-EC9F5B6F9D7C}" destId="{F079AB28-0DF3-804C-8E0B-5FD8F5981DFC}" srcOrd="4" destOrd="0" presId="urn:microsoft.com/office/officeart/2005/8/layout/default"/>
    <dgm:cxn modelId="{145372C4-8D98-4843-BC68-BEEEC2EE1470}" type="presParOf" srcId="{340A7A1D-0246-0A41-9D12-EC9F5B6F9D7C}" destId="{D467FABE-D2C1-CE4E-8E57-60D927BCD733}" srcOrd="5" destOrd="0" presId="urn:microsoft.com/office/officeart/2005/8/layout/default"/>
    <dgm:cxn modelId="{7607CA33-CE31-594D-BBD7-9BE52312E31E}" type="presParOf" srcId="{340A7A1D-0246-0A41-9D12-EC9F5B6F9D7C}" destId="{717DC3A8-80AF-7B40-9B64-BEF268C088D6}" srcOrd="6" destOrd="0" presId="urn:microsoft.com/office/officeart/2005/8/layout/default"/>
    <dgm:cxn modelId="{882E3801-5CB2-944D-AC81-50EBE9B901CB}" type="presParOf" srcId="{340A7A1D-0246-0A41-9D12-EC9F5B6F9D7C}" destId="{AE3FD1AD-9C1B-2447-9F12-035890B77CEC}" srcOrd="7" destOrd="0" presId="urn:microsoft.com/office/officeart/2005/8/layout/default"/>
    <dgm:cxn modelId="{53101302-5524-C64F-A83D-4AB4AF632DA4}" type="presParOf" srcId="{340A7A1D-0246-0A41-9D12-EC9F5B6F9D7C}" destId="{85EC3CC7-2652-2F45-8F00-3F6EAC2F49FA}" srcOrd="8" destOrd="0" presId="urn:microsoft.com/office/officeart/2005/8/layout/default"/>
    <dgm:cxn modelId="{04FA4857-26BF-3847-9184-A0AF6C17F56B}" type="presParOf" srcId="{340A7A1D-0246-0A41-9D12-EC9F5B6F9D7C}" destId="{4230E196-D0FD-7D47-BF65-68B4861ACE56}" srcOrd="9" destOrd="0" presId="urn:microsoft.com/office/officeart/2005/8/layout/default"/>
    <dgm:cxn modelId="{D3DA42F4-8D23-C948-AB3A-599798ADED77}" type="presParOf" srcId="{340A7A1D-0246-0A41-9D12-EC9F5B6F9D7C}" destId="{4758A85E-28AE-D24E-A851-641189DA5D25}" srcOrd="10" destOrd="0" presId="urn:microsoft.com/office/officeart/2005/8/layout/default"/>
    <dgm:cxn modelId="{F6FBE127-3A3C-F240-A33A-6920A805717C}" type="presParOf" srcId="{340A7A1D-0246-0A41-9D12-EC9F5B6F9D7C}" destId="{14166E94-6D46-1B41-99ED-FC807DC6CD75}" srcOrd="11" destOrd="0" presId="urn:microsoft.com/office/officeart/2005/8/layout/default"/>
    <dgm:cxn modelId="{3031FC71-1B6E-C948-B2AE-0378C47BB1B2}" type="presParOf" srcId="{340A7A1D-0246-0A41-9D12-EC9F5B6F9D7C}" destId="{BCB0541B-A164-6446-B549-C1E8E9635C6D}" srcOrd="12" destOrd="0" presId="urn:microsoft.com/office/officeart/2005/8/layout/default"/>
    <dgm:cxn modelId="{5B38861B-C062-084C-AA7A-D3200AD9382F}" type="presParOf" srcId="{340A7A1D-0246-0A41-9D12-EC9F5B6F9D7C}" destId="{27929453-85A9-D849-A12E-795989D3AD1E}" srcOrd="13" destOrd="0" presId="urn:microsoft.com/office/officeart/2005/8/layout/default"/>
    <dgm:cxn modelId="{D2DABB90-5C14-4B4D-8B5D-72ECA4C2C8E6}" type="presParOf" srcId="{340A7A1D-0246-0A41-9D12-EC9F5B6F9D7C}" destId="{E2B658EB-36E0-C543-B063-AF0D7E2BE694}" srcOrd="14" destOrd="0" presId="urn:microsoft.com/office/officeart/2005/8/layout/default"/>
    <dgm:cxn modelId="{B35F17D6-BAFD-E844-AD80-2DF1221F8F37}" type="presParOf" srcId="{340A7A1D-0246-0A41-9D12-EC9F5B6F9D7C}" destId="{573F2AE6-2674-754C-A2AA-522DF318B64A}" srcOrd="15" destOrd="0" presId="urn:microsoft.com/office/officeart/2005/8/layout/default"/>
    <dgm:cxn modelId="{547FB555-9319-CD43-9D7A-93182F0EFF1C}" type="presParOf" srcId="{340A7A1D-0246-0A41-9D12-EC9F5B6F9D7C}" destId="{92DAF7FB-B330-9843-8AB7-E3BD64EC29CA}" srcOrd="16" destOrd="0" presId="urn:microsoft.com/office/officeart/2005/8/layout/default"/>
    <dgm:cxn modelId="{CA3CE0CC-FAC0-1645-9BAD-DD274166ED79}" type="presParOf" srcId="{340A7A1D-0246-0A41-9D12-EC9F5B6F9D7C}" destId="{C8DF3EC3-52AB-2245-9C92-7054EB9DA3E9}" srcOrd="17" destOrd="0" presId="urn:microsoft.com/office/officeart/2005/8/layout/default"/>
    <dgm:cxn modelId="{02C68C83-C5C7-DA48-BAA6-4947EAF2961D}" type="presParOf" srcId="{340A7A1D-0246-0A41-9D12-EC9F5B6F9D7C}" destId="{16382558-B003-3B44-A3B1-27B1F529BA42}" srcOrd="18" destOrd="0" presId="urn:microsoft.com/office/officeart/2005/8/layout/default"/>
    <dgm:cxn modelId="{14F0B569-1464-4A4A-90F6-62E6019DAF8A}" type="presParOf" srcId="{340A7A1D-0246-0A41-9D12-EC9F5B6F9D7C}" destId="{E5F65535-270A-6646-9917-D699EB86CF16}" srcOrd="19" destOrd="0" presId="urn:microsoft.com/office/officeart/2005/8/layout/default"/>
    <dgm:cxn modelId="{EE099419-5B48-0F47-9E7C-C88F54C74448}" type="presParOf" srcId="{340A7A1D-0246-0A41-9D12-EC9F5B6F9D7C}" destId="{5A3034E8-174A-0844-9F6A-E9222648856E}" srcOrd="20" destOrd="0" presId="urn:microsoft.com/office/officeart/2005/8/layout/default"/>
    <dgm:cxn modelId="{416EF6C8-872F-514A-81FF-8ADB9DE6A280}" type="presParOf" srcId="{340A7A1D-0246-0A41-9D12-EC9F5B6F9D7C}" destId="{E2EAB98B-B7C1-5A4A-9F42-DFB7319D9F46}" srcOrd="21" destOrd="0" presId="urn:microsoft.com/office/officeart/2005/8/layout/default"/>
    <dgm:cxn modelId="{31BE1E65-92E0-704B-9D5D-850948607322}" type="presParOf" srcId="{340A7A1D-0246-0A41-9D12-EC9F5B6F9D7C}" destId="{3CC61905-95AE-9E4E-94AC-C2BA4C6B7C6C}" srcOrd="22" destOrd="0" presId="urn:microsoft.com/office/officeart/2005/8/layout/default"/>
    <dgm:cxn modelId="{122208BB-84FF-A347-BB96-CBE73B3EDBB9}" type="presParOf" srcId="{340A7A1D-0246-0A41-9D12-EC9F5B6F9D7C}" destId="{28E2D321-D362-C94F-A21A-BC0A03B1E4BC}" srcOrd="23" destOrd="0" presId="urn:microsoft.com/office/officeart/2005/8/layout/default"/>
    <dgm:cxn modelId="{2EF0707F-685C-5E41-A7BC-0DC1694B59B2}" type="presParOf" srcId="{340A7A1D-0246-0A41-9D12-EC9F5B6F9D7C}" destId="{7B1AF510-9F38-3F4A-881E-7DBA6F0EB7DE}" srcOrd="24" destOrd="0" presId="urn:microsoft.com/office/officeart/2005/8/layout/default"/>
    <dgm:cxn modelId="{22A3429B-79FF-694F-9D82-990DD6EFB3AC}" type="presParOf" srcId="{340A7A1D-0246-0A41-9D12-EC9F5B6F9D7C}" destId="{93947F81-C43D-B544-853E-0A9B4943FC83}" srcOrd="25" destOrd="0" presId="urn:microsoft.com/office/officeart/2005/8/layout/default"/>
    <dgm:cxn modelId="{03D20954-5CF0-8B41-8986-E43FAED529AA}" type="presParOf" srcId="{340A7A1D-0246-0A41-9D12-EC9F5B6F9D7C}" destId="{CC38D8F7-46E6-464A-A53B-AC723A11357D}" srcOrd="26" destOrd="0" presId="urn:microsoft.com/office/officeart/2005/8/layout/default"/>
    <dgm:cxn modelId="{F5869F26-21DA-2F47-924A-205CC77F3E27}" type="presParOf" srcId="{340A7A1D-0246-0A41-9D12-EC9F5B6F9D7C}" destId="{F06F8DC9-5E05-0E4D-8DB5-284A8CA60A9B}" srcOrd="27" destOrd="0" presId="urn:microsoft.com/office/officeart/2005/8/layout/default"/>
    <dgm:cxn modelId="{A8BC34EB-B4E5-A643-BD72-66053145EE76}" type="presParOf" srcId="{340A7A1D-0246-0A41-9D12-EC9F5B6F9D7C}" destId="{473B521D-AFF8-8446-B4A9-56DE721FF97B}" srcOrd="28" destOrd="0" presId="urn:microsoft.com/office/officeart/2005/8/layout/default"/>
    <dgm:cxn modelId="{695A029B-00AC-7944-9F6A-6AE675CA4B54}" type="presParOf" srcId="{340A7A1D-0246-0A41-9D12-EC9F5B6F9D7C}" destId="{32DC85D1-7D08-8D4F-83E7-3683F177A99C}" srcOrd="29" destOrd="0" presId="urn:microsoft.com/office/officeart/2005/8/layout/default"/>
    <dgm:cxn modelId="{DE315432-F52D-5649-B611-1736DD518DAC}" type="presParOf" srcId="{340A7A1D-0246-0A41-9D12-EC9F5B6F9D7C}" destId="{EBD32A6A-3224-A249-BC3D-FAD108199D7A}" srcOrd="30" destOrd="0" presId="urn:microsoft.com/office/officeart/2005/8/layout/default"/>
    <dgm:cxn modelId="{8CD5EC05-EC97-9E4F-A495-3D2AE6927E8F}" type="presParOf" srcId="{340A7A1D-0246-0A41-9D12-EC9F5B6F9D7C}" destId="{DE1B347F-AF55-4A4B-B916-1E522D5C1CCE}" srcOrd="31" destOrd="0" presId="urn:microsoft.com/office/officeart/2005/8/layout/default"/>
    <dgm:cxn modelId="{28169EB1-0D26-CC48-B5E4-2A16C49581E2}" type="presParOf" srcId="{340A7A1D-0246-0A41-9D12-EC9F5B6F9D7C}" destId="{08C2EF7C-8BB7-2B43-8CD7-6F3FBA98A681}" srcOrd="32" destOrd="0" presId="urn:microsoft.com/office/officeart/2005/8/layout/default"/>
    <dgm:cxn modelId="{1F49423D-4AD5-E74C-A9CE-454FA52A0BEB}" type="presParOf" srcId="{340A7A1D-0246-0A41-9D12-EC9F5B6F9D7C}" destId="{A38EFF95-B6C7-894B-A2F9-8D546372EFE3}" srcOrd="33" destOrd="0" presId="urn:microsoft.com/office/officeart/2005/8/layout/default"/>
    <dgm:cxn modelId="{CD67016B-42F7-FF42-84BF-4DAFC85C7E9A}" type="presParOf" srcId="{340A7A1D-0246-0A41-9D12-EC9F5B6F9D7C}" destId="{C75BBD5F-35B2-B749-9C03-03B497A454CE}" srcOrd="34" destOrd="0" presId="urn:microsoft.com/office/officeart/2005/8/layout/default"/>
    <dgm:cxn modelId="{563F94F7-E396-7F4D-B625-8152AFDBDB97}" type="presParOf" srcId="{340A7A1D-0246-0A41-9D12-EC9F5B6F9D7C}" destId="{12A4C265-DF9C-0D49-8494-33C2909383EA}" srcOrd="35" destOrd="0" presId="urn:microsoft.com/office/officeart/2005/8/layout/default"/>
    <dgm:cxn modelId="{1D80EFBC-00C9-AF43-A4D7-14AEB4C49526}" type="presParOf" srcId="{340A7A1D-0246-0A41-9D12-EC9F5B6F9D7C}" destId="{6656EEE4-52C8-254D-9B5A-E287EC84AD40}" srcOrd="36" destOrd="0" presId="urn:microsoft.com/office/officeart/2005/8/layout/default"/>
    <dgm:cxn modelId="{A15E5311-1608-FC4A-B5E6-266AAE09565D}" type="presParOf" srcId="{340A7A1D-0246-0A41-9D12-EC9F5B6F9D7C}" destId="{B9A9541A-8415-DE43-8959-BF36F50CB7E0}" srcOrd="37" destOrd="0" presId="urn:microsoft.com/office/officeart/2005/8/layout/default"/>
    <dgm:cxn modelId="{794B2C2D-B62E-434C-A47F-3DAF51A39213}" type="presParOf" srcId="{340A7A1D-0246-0A41-9D12-EC9F5B6F9D7C}" destId="{6303512D-8877-C048-8AC1-B87BFB8040F9}" srcOrd="38" destOrd="0" presId="urn:microsoft.com/office/officeart/2005/8/layout/default"/>
    <dgm:cxn modelId="{D9A6280C-D7A5-D040-82D0-09402D816DFF}" type="presParOf" srcId="{340A7A1D-0246-0A41-9D12-EC9F5B6F9D7C}" destId="{D7625569-5E08-714C-9466-A4216C508F8E}" srcOrd="39" destOrd="0" presId="urn:microsoft.com/office/officeart/2005/8/layout/default"/>
    <dgm:cxn modelId="{3BC9DB63-7CA6-2F48-A8BE-3989EF465A3B}" type="presParOf" srcId="{340A7A1D-0246-0A41-9D12-EC9F5B6F9D7C}" destId="{C7FC324E-12A9-9341-8E8E-70C4BB47F7B3}" srcOrd="40" destOrd="0" presId="urn:microsoft.com/office/officeart/2005/8/layout/default"/>
    <dgm:cxn modelId="{B33F1B2B-D351-4E47-9B1E-0D05ECBCB926}" type="presParOf" srcId="{340A7A1D-0246-0A41-9D12-EC9F5B6F9D7C}" destId="{381470AA-6794-5341-BB0F-9A91D8C2A58C}" srcOrd="41" destOrd="0" presId="urn:microsoft.com/office/officeart/2005/8/layout/default"/>
    <dgm:cxn modelId="{C1FC93FD-E236-E945-9229-04D5724FBD43}" type="presParOf" srcId="{340A7A1D-0246-0A41-9D12-EC9F5B6F9D7C}" destId="{BD6A1994-A650-A042-917F-A33F6D0C89E0}" srcOrd="42" destOrd="0" presId="urn:microsoft.com/office/officeart/2005/8/layout/default"/>
    <dgm:cxn modelId="{5A7C2C37-13C5-FB4A-98CC-5F4E9ECDF9CC}" type="presParOf" srcId="{340A7A1D-0246-0A41-9D12-EC9F5B6F9D7C}" destId="{BF59C675-644C-5A40-8806-C531C3E44690}" srcOrd="43" destOrd="0" presId="urn:microsoft.com/office/officeart/2005/8/layout/default"/>
    <dgm:cxn modelId="{78EDBF39-237A-8F4D-A85E-9F80761DB426}" type="presParOf" srcId="{340A7A1D-0246-0A41-9D12-EC9F5B6F9D7C}" destId="{63BBD2A9-7672-6949-B6AD-1EE48D2C6558}" srcOrd="44" destOrd="0" presId="urn:microsoft.com/office/officeart/2005/8/layout/default"/>
    <dgm:cxn modelId="{BEFEEE53-65D8-8A4D-8832-BB6F62DB56DF}" type="presParOf" srcId="{340A7A1D-0246-0A41-9D12-EC9F5B6F9D7C}" destId="{63EC9F47-8E1C-F646-84B5-B01D994ACB69}" srcOrd="45" destOrd="0" presId="urn:microsoft.com/office/officeart/2005/8/layout/default"/>
    <dgm:cxn modelId="{68F05484-00DD-D94E-BFF0-0B237C940A0D}" type="presParOf" srcId="{340A7A1D-0246-0A41-9D12-EC9F5B6F9D7C}" destId="{C11C34E2-E859-2D4D-8DC3-920A7BF8B9E1}" srcOrd="46" destOrd="0" presId="urn:microsoft.com/office/officeart/2005/8/layout/default"/>
    <dgm:cxn modelId="{13E57FB4-3873-164F-8693-6A45C8F44E21}" type="presParOf" srcId="{340A7A1D-0246-0A41-9D12-EC9F5B6F9D7C}" destId="{7BE0ED40-16E1-E944-827D-0F84DCB849B3}" srcOrd="47" destOrd="0" presId="urn:microsoft.com/office/officeart/2005/8/layout/default"/>
    <dgm:cxn modelId="{2D6DF972-45D7-5147-892F-D92237B600CD}" type="presParOf" srcId="{340A7A1D-0246-0A41-9D12-EC9F5B6F9D7C}" destId="{AAE85BB2-26E1-0246-BD4E-3ECC2C6A12B1}" srcOrd="48" destOrd="0" presId="urn:microsoft.com/office/officeart/2005/8/layout/default"/>
    <dgm:cxn modelId="{2339F4BF-4030-6747-9671-E883F7904B7E}" type="presParOf" srcId="{340A7A1D-0246-0A41-9D12-EC9F5B6F9D7C}" destId="{14AE38AC-78D3-8745-9E21-69CB57323BDF}" srcOrd="49" destOrd="0" presId="urn:microsoft.com/office/officeart/2005/8/layout/default"/>
    <dgm:cxn modelId="{4E382124-D702-344B-A0C2-C1E8DE547390}" type="presParOf" srcId="{340A7A1D-0246-0A41-9D12-EC9F5B6F9D7C}" destId="{0467D388-FD76-9949-B42C-40353149791D}" srcOrd="50" destOrd="0" presId="urn:microsoft.com/office/officeart/2005/8/layout/default"/>
    <dgm:cxn modelId="{A10365A3-2A52-AB43-9421-1EB8F27205E0}" type="presParOf" srcId="{340A7A1D-0246-0A41-9D12-EC9F5B6F9D7C}" destId="{FDAD76AE-7DDD-374B-924D-8B626BC68559}" srcOrd="51" destOrd="0" presId="urn:microsoft.com/office/officeart/2005/8/layout/default"/>
    <dgm:cxn modelId="{63B1DA21-44D4-8246-87FE-681F7BD4A2FA}" type="presParOf" srcId="{340A7A1D-0246-0A41-9D12-EC9F5B6F9D7C}" destId="{AC731421-F0D9-0F43-A233-8C797533675A}" srcOrd="52" destOrd="0" presId="urn:microsoft.com/office/officeart/2005/8/layout/default"/>
    <dgm:cxn modelId="{5C251DFD-0739-5D4B-BE8D-C5535863C556}" type="presParOf" srcId="{340A7A1D-0246-0A41-9D12-EC9F5B6F9D7C}" destId="{28CDDB47-5BDC-C84C-9F2A-1CA06C4297D8}" srcOrd="53" destOrd="0" presId="urn:microsoft.com/office/officeart/2005/8/layout/default"/>
    <dgm:cxn modelId="{F86BF8F7-88EA-5046-904B-E2ECC7029303}" type="presParOf" srcId="{340A7A1D-0246-0A41-9D12-EC9F5B6F9D7C}" destId="{6E991CF3-0407-2D45-9E50-DE7DFD58A3B5}" srcOrd="54" destOrd="0" presId="urn:microsoft.com/office/officeart/2005/8/layout/default"/>
    <dgm:cxn modelId="{C9646572-5A35-0C4B-86DE-D9705C372A25}" type="presParOf" srcId="{340A7A1D-0246-0A41-9D12-EC9F5B6F9D7C}" destId="{E7529275-5332-3E41-A633-C6838831FBA3}" srcOrd="55" destOrd="0" presId="urn:microsoft.com/office/officeart/2005/8/layout/default"/>
    <dgm:cxn modelId="{38BB2AA7-651B-2143-91A0-0B8811F19273}" type="presParOf" srcId="{340A7A1D-0246-0A41-9D12-EC9F5B6F9D7C}" destId="{12D3E9BA-61FB-D443-A995-764F9BA16111}" srcOrd="56" destOrd="0" presId="urn:microsoft.com/office/officeart/2005/8/layout/default"/>
    <dgm:cxn modelId="{18578404-E640-6A48-9124-A913CAE504FF}" type="presParOf" srcId="{340A7A1D-0246-0A41-9D12-EC9F5B6F9D7C}" destId="{60DB6946-7D65-1249-9421-BF27269E88D4}" srcOrd="57" destOrd="0" presId="urn:microsoft.com/office/officeart/2005/8/layout/default"/>
    <dgm:cxn modelId="{49580A79-0210-1447-A7E6-61949D9A8D29}" type="presParOf" srcId="{340A7A1D-0246-0A41-9D12-EC9F5B6F9D7C}" destId="{1384CAEB-FDFC-8E4E-8E40-7C56ADD03B61}" srcOrd="58" destOrd="0" presId="urn:microsoft.com/office/officeart/2005/8/layout/default"/>
    <dgm:cxn modelId="{2249ECB1-4015-9640-AAFA-4D16F1507366}" type="presParOf" srcId="{340A7A1D-0246-0A41-9D12-EC9F5B6F9D7C}" destId="{B7BCA2DB-A94B-A543-907F-3D7F54B4FD1F}" srcOrd="59" destOrd="0" presId="urn:microsoft.com/office/officeart/2005/8/layout/default"/>
    <dgm:cxn modelId="{501A6FB8-A748-854A-907E-F8AA12022981}" type="presParOf" srcId="{340A7A1D-0246-0A41-9D12-EC9F5B6F9D7C}" destId="{97B28E17-D2F0-9346-AEDD-B2295089E2B4}" srcOrd="60" destOrd="0" presId="urn:microsoft.com/office/officeart/2005/8/layout/default"/>
    <dgm:cxn modelId="{A8750631-F8DC-5B45-B55F-851C7B43A6E7}" type="presParOf" srcId="{340A7A1D-0246-0A41-9D12-EC9F5B6F9D7C}" destId="{DDC2720C-AA93-314B-A60C-E41E91CFD12D}" srcOrd="61" destOrd="0" presId="urn:microsoft.com/office/officeart/2005/8/layout/default"/>
    <dgm:cxn modelId="{88816193-421E-B647-9747-7EE93FF5BFBE}" type="presParOf" srcId="{340A7A1D-0246-0A41-9D12-EC9F5B6F9D7C}" destId="{2B350645-97AD-D547-A66B-D7B03F358C80}" srcOrd="62" destOrd="0" presId="urn:microsoft.com/office/officeart/2005/8/layout/default"/>
    <dgm:cxn modelId="{AD5456E9-8D57-D94F-B64C-645243098B92}" type="presParOf" srcId="{340A7A1D-0246-0A41-9D12-EC9F5B6F9D7C}" destId="{1FBF479A-FCC1-ED42-B47C-EEBE575C5AE3}" srcOrd="63" destOrd="0" presId="urn:microsoft.com/office/officeart/2005/8/layout/default"/>
    <dgm:cxn modelId="{65783738-A411-694F-9995-F5510FF6F030}" type="presParOf" srcId="{340A7A1D-0246-0A41-9D12-EC9F5B6F9D7C}" destId="{3A2AF683-6E9A-554B-B40D-3D3E4E6F65F7}" srcOrd="64" destOrd="0" presId="urn:microsoft.com/office/officeart/2005/8/layout/default"/>
    <dgm:cxn modelId="{1C5A73B9-485A-C344-B5A5-EC44A90875E4}" type="presParOf" srcId="{340A7A1D-0246-0A41-9D12-EC9F5B6F9D7C}" destId="{1B5D5DCF-F1EB-8343-A39A-81E883A157A1}" srcOrd="65" destOrd="0" presId="urn:microsoft.com/office/officeart/2005/8/layout/default"/>
    <dgm:cxn modelId="{76DA404D-E11D-344D-A398-CC393D47821D}" type="presParOf" srcId="{340A7A1D-0246-0A41-9D12-EC9F5B6F9D7C}" destId="{33F30754-545F-324A-A767-37BE01CFBF2F}" srcOrd="66" destOrd="0" presId="urn:microsoft.com/office/officeart/2005/8/layout/default"/>
    <dgm:cxn modelId="{AA7617A0-2399-0545-AB8F-0F44D489A3FF}" type="presParOf" srcId="{340A7A1D-0246-0A41-9D12-EC9F5B6F9D7C}" destId="{DBE630E3-8573-1144-A6F9-F24CE088AE2F}" srcOrd="67" destOrd="0" presId="urn:microsoft.com/office/officeart/2005/8/layout/default"/>
    <dgm:cxn modelId="{1179697B-EF88-9C48-9932-9D93765D223D}" type="presParOf" srcId="{340A7A1D-0246-0A41-9D12-EC9F5B6F9D7C}" destId="{A0BDB787-86DA-684C-A76F-29CB379ABD3A}" srcOrd="68" destOrd="0" presId="urn:microsoft.com/office/officeart/2005/8/layout/default"/>
    <dgm:cxn modelId="{CD1D9303-BE99-2B4E-B375-7D3CA5D86B1B}" type="presParOf" srcId="{340A7A1D-0246-0A41-9D12-EC9F5B6F9D7C}" destId="{33345A74-58A1-B54E-A9CE-13C7C41E804C}" srcOrd="69" destOrd="0" presId="urn:microsoft.com/office/officeart/2005/8/layout/default"/>
    <dgm:cxn modelId="{B2496460-D7A0-E94C-B713-85DE9778CFBC}" type="presParOf" srcId="{340A7A1D-0246-0A41-9D12-EC9F5B6F9D7C}" destId="{AFFF549A-5BB8-2F43-AB1B-7FA827C64A1F}" srcOrd="70" destOrd="0" presId="urn:microsoft.com/office/officeart/2005/8/layout/default"/>
    <dgm:cxn modelId="{AF0E5492-8AC6-D34A-B44A-76E7A635F784}" type="presParOf" srcId="{340A7A1D-0246-0A41-9D12-EC9F5B6F9D7C}" destId="{A42014BA-97CE-AE4C-B56F-EB742ED898E4}" srcOrd="71" destOrd="0" presId="urn:microsoft.com/office/officeart/2005/8/layout/default"/>
    <dgm:cxn modelId="{193E9A08-58B7-F744-BBAD-AAB5C0630E7F}" type="presParOf" srcId="{340A7A1D-0246-0A41-9D12-EC9F5B6F9D7C}" destId="{77123AC1-CE8A-3F44-AEBF-CECF84833D3B}" srcOrd="72" destOrd="0" presId="urn:microsoft.com/office/officeart/2005/8/layout/default"/>
    <dgm:cxn modelId="{D4948EFA-E0A6-C84E-97F8-0FD9F3FC9275}" type="presParOf" srcId="{340A7A1D-0246-0A41-9D12-EC9F5B6F9D7C}" destId="{0484E3F6-3842-B44C-B785-A1331935AC68}" srcOrd="73" destOrd="0" presId="urn:microsoft.com/office/officeart/2005/8/layout/default"/>
    <dgm:cxn modelId="{4010A0F5-4A5B-584E-AAF9-892201CD9B89}" type="presParOf" srcId="{340A7A1D-0246-0A41-9D12-EC9F5B6F9D7C}" destId="{437B1D16-FB80-6B47-9709-B1858919FE11}" srcOrd="74" destOrd="0" presId="urn:microsoft.com/office/officeart/2005/8/layout/default"/>
    <dgm:cxn modelId="{17219906-BA88-D44F-811E-1A4B3BE662A1}" type="presParOf" srcId="{340A7A1D-0246-0A41-9D12-EC9F5B6F9D7C}" destId="{58EF42F0-3C41-1847-AE1D-CC615AEABD98}" srcOrd="75" destOrd="0" presId="urn:microsoft.com/office/officeart/2005/8/layout/default"/>
    <dgm:cxn modelId="{DC718511-4404-B44A-8AF0-F7703BF76FC6}" type="presParOf" srcId="{340A7A1D-0246-0A41-9D12-EC9F5B6F9D7C}" destId="{133C6570-730D-E549-A1BC-3323F14F6BA6}" srcOrd="76" destOrd="0" presId="urn:microsoft.com/office/officeart/2005/8/layout/default"/>
    <dgm:cxn modelId="{8275F352-CF4A-E44F-AC4E-049A65B9DC59}" type="presParOf" srcId="{340A7A1D-0246-0A41-9D12-EC9F5B6F9D7C}" destId="{A81D649F-2397-8948-95E0-8F1B77ACCDE3}" srcOrd="77" destOrd="0" presId="urn:microsoft.com/office/officeart/2005/8/layout/default"/>
    <dgm:cxn modelId="{4D382DC8-502C-9B4F-9B1A-268875A5A085}" type="presParOf" srcId="{340A7A1D-0246-0A41-9D12-EC9F5B6F9D7C}" destId="{4792D336-49E3-9148-A85C-82124C0ADF0E}" srcOrd="78" destOrd="0" presId="urn:microsoft.com/office/officeart/2005/8/layout/default"/>
    <dgm:cxn modelId="{4C9396EF-877F-CE4A-8A46-F52DCAA85AC7}" type="presParOf" srcId="{340A7A1D-0246-0A41-9D12-EC9F5B6F9D7C}" destId="{D941864B-8A5F-7F42-9EF2-5862855828D0}" srcOrd="79" destOrd="0" presId="urn:microsoft.com/office/officeart/2005/8/layout/default"/>
    <dgm:cxn modelId="{B3540369-1D6A-5C44-9986-4CF2C29E32F1}" type="presParOf" srcId="{340A7A1D-0246-0A41-9D12-EC9F5B6F9D7C}" destId="{E93B422B-4BA4-5841-8129-55D3F6EFC8CF}" srcOrd="80" destOrd="0" presId="urn:microsoft.com/office/officeart/2005/8/layout/default"/>
    <dgm:cxn modelId="{AEA3A224-29F0-2141-91DF-A058B0D9FAE9}" type="presParOf" srcId="{340A7A1D-0246-0A41-9D12-EC9F5B6F9D7C}" destId="{E862D925-C876-7844-B188-350F2EDE8705}" srcOrd="81" destOrd="0" presId="urn:microsoft.com/office/officeart/2005/8/layout/default"/>
    <dgm:cxn modelId="{70418159-344E-7F4D-95AB-F5A25739957B}" type="presParOf" srcId="{340A7A1D-0246-0A41-9D12-EC9F5B6F9D7C}" destId="{5B296312-22DF-8747-A07A-019DDFC18B99}" srcOrd="82" destOrd="0" presId="urn:microsoft.com/office/officeart/2005/8/layout/default"/>
  </dgm:cxnLst>
  <dgm:bg>
    <a:effectLst>
      <a:outerShdw blurRad="50800" dist="762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BF0BE3-33B2-CE44-BCE6-A59571DEF919}" type="doc">
      <dgm:prSet loTypeId="urn:microsoft.com/office/officeart/2005/8/layout/matrix3" loCatId="" qsTypeId="urn:microsoft.com/office/officeart/2005/8/quickstyle/simple4" qsCatId="simple" csTypeId="urn:microsoft.com/office/officeart/2005/8/colors/accent1_2" csCatId="accent1" phldr="1"/>
      <dgm:spPr/>
      <dgm:t>
        <a:bodyPr/>
        <a:lstStyle/>
        <a:p>
          <a:endParaRPr lang="en-US"/>
        </a:p>
      </dgm:t>
    </dgm:pt>
    <dgm:pt modelId="{C869F71E-701E-6242-82EE-24BB1F88F9CC}">
      <dgm:prSet/>
      <dgm:spPr/>
      <dgm:t>
        <a:bodyPr/>
        <a:lstStyle/>
        <a:p>
          <a:pPr rtl="0"/>
          <a:r>
            <a:rPr lang="en-US" dirty="0" smtClean="0"/>
            <a:t>Immutable</a:t>
          </a:r>
          <a:endParaRPr lang="en-US" dirty="0"/>
        </a:p>
      </dgm:t>
    </dgm:pt>
    <dgm:pt modelId="{2DAF51EB-D2E1-A04E-82EF-65DDE54F6503}" type="parTrans" cxnId="{A1EE6FC4-5DBB-614E-A9E2-304118B776EA}">
      <dgm:prSet/>
      <dgm:spPr/>
      <dgm:t>
        <a:bodyPr/>
        <a:lstStyle/>
        <a:p>
          <a:endParaRPr lang="en-US"/>
        </a:p>
      </dgm:t>
    </dgm:pt>
    <dgm:pt modelId="{50A72DCA-DDBA-F240-93BE-E0B7971AF12C}" type="sibTrans" cxnId="{A1EE6FC4-5DBB-614E-A9E2-304118B776EA}">
      <dgm:prSet/>
      <dgm:spPr/>
      <dgm:t>
        <a:bodyPr/>
        <a:lstStyle/>
        <a:p>
          <a:endParaRPr lang="en-US"/>
        </a:p>
      </dgm:t>
    </dgm:pt>
    <dgm:pt modelId="{A0DC8C5E-A3B2-0146-AB9A-08090026DAB0}">
      <dgm:prSet/>
      <dgm:spPr/>
      <dgm:t>
        <a:bodyPr/>
        <a:lstStyle/>
        <a:p>
          <a:pPr rtl="0"/>
          <a:r>
            <a:rPr lang="en-US" dirty="0" err="1" smtClean="0"/>
            <a:t>Composable</a:t>
          </a:r>
          <a:endParaRPr lang="en-US" dirty="0"/>
        </a:p>
      </dgm:t>
    </dgm:pt>
    <dgm:pt modelId="{2D2BF371-950C-FB4A-A8C7-74387439E4AC}" type="parTrans" cxnId="{7BF79692-AD34-8A48-89BF-6AB1059A8BB2}">
      <dgm:prSet/>
      <dgm:spPr/>
      <dgm:t>
        <a:bodyPr/>
        <a:lstStyle/>
        <a:p>
          <a:endParaRPr lang="en-US"/>
        </a:p>
      </dgm:t>
    </dgm:pt>
    <dgm:pt modelId="{13BDE348-5D8A-F346-A816-22AD7A605DBC}" type="sibTrans" cxnId="{7BF79692-AD34-8A48-89BF-6AB1059A8BB2}">
      <dgm:prSet/>
      <dgm:spPr/>
      <dgm:t>
        <a:bodyPr/>
        <a:lstStyle/>
        <a:p>
          <a:endParaRPr lang="en-US"/>
        </a:p>
      </dgm:t>
    </dgm:pt>
    <dgm:pt modelId="{B7FAB9D7-5BCE-FC45-8C6F-399BC0C84CBF}">
      <dgm:prSet/>
      <dgm:spPr/>
      <dgm:t>
        <a:bodyPr/>
        <a:lstStyle/>
        <a:p>
          <a:pPr rtl="0"/>
          <a:r>
            <a:rPr lang="en-US" dirty="0" smtClean="0"/>
            <a:t>First-class</a:t>
          </a:r>
          <a:endParaRPr lang="en-US" dirty="0"/>
        </a:p>
      </dgm:t>
    </dgm:pt>
    <dgm:pt modelId="{72CBA240-6A06-8F48-A56C-5976BD109C61}" type="parTrans" cxnId="{B5BD164B-2844-934A-909C-13782EF0E260}">
      <dgm:prSet/>
      <dgm:spPr/>
      <dgm:t>
        <a:bodyPr/>
        <a:lstStyle/>
        <a:p>
          <a:endParaRPr lang="en-US"/>
        </a:p>
      </dgm:t>
    </dgm:pt>
    <dgm:pt modelId="{8443637B-17D1-A940-88C9-577724682F59}" type="sibTrans" cxnId="{B5BD164B-2844-934A-909C-13782EF0E260}">
      <dgm:prSet/>
      <dgm:spPr/>
      <dgm:t>
        <a:bodyPr/>
        <a:lstStyle/>
        <a:p>
          <a:endParaRPr lang="en-US"/>
        </a:p>
      </dgm:t>
    </dgm:pt>
    <dgm:pt modelId="{1C55A684-268B-C442-8B77-B9423BCF4DF4}">
      <dgm:prSet/>
      <dgm:spPr/>
      <dgm:t>
        <a:bodyPr/>
        <a:lstStyle/>
        <a:p>
          <a:pPr rtl="0"/>
          <a:r>
            <a:rPr lang="en-US" dirty="0" smtClean="0"/>
            <a:t>Implement </a:t>
          </a:r>
          <a:r>
            <a:rPr lang="en-US" dirty="0" err="1" smtClean="0"/>
            <a:t>IObservable</a:t>
          </a:r>
          <a:endParaRPr lang="en-US" dirty="0"/>
        </a:p>
      </dgm:t>
    </dgm:pt>
    <dgm:pt modelId="{1F136EAB-374C-974E-A8C0-C57C6A9FC7D8}" type="parTrans" cxnId="{3DF1181A-06E2-864C-A190-4B893CCC7BF1}">
      <dgm:prSet/>
      <dgm:spPr/>
      <dgm:t>
        <a:bodyPr/>
        <a:lstStyle/>
        <a:p>
          <a:endParaRPr lang="en-US"/>
        </a:p>
      </dgm:t>
    </dgm:pt>
    <dgm:pt modelId="{16E87452-BC95-C744-87A4-236FEF4901F6}" type="sibTrans" cxnId="{3DF1181A-06E2-864C-A190-4B893CCC7BF1}">
      <dgm:prSet/>
      <dgm:spPr/>
      <dgm:t>
        <a:bodyPr/>
        <a:lstStyle/>
        <a:p>
          <a:endParaRPr lang="en-US"/>
        </a:p>
      </dgm:t>
    </dgm:pt>
    <dgm:pt modelId="{6714056C-8CFB-8446-8ED2-B57C12A44263}" type="pres">
      <dgm:prSet presAssocID="{18BF0BE3-33B2-CE44-BCE6-A59571DEF919}" presName="matrix" presStyleCnt="0">
        <dgm:presLayoutVars>
          <dgm:chMax val="1"/>
          <dgm:dir/>
          <dgm:resizeHandles val="exact"/>
        </dgm:presLayoutVars>
      </dgm:prSet>
      <dgm:spPr/>
      <dgm:t>
        <a:bodyPr/>
        <a:lstStyle/>
        <a:p>
          <a:endParaRPr lang="en-US"/>
        </a:p>
      </dgm:t>
    </dgm:pt>
    <dgm:pt modelId="{96AB78B5-8927-2C4F-AD08-D2250EAB115A}" type="pres">
      <dgm:prSet presAssocID="{18BF0BE3-33B2-CE44-BCE6-A59571DEF919}" presName="diamond" presStyleLbl="bgShp" presStyleIdx="0" presStyleCnt="1"/>
      <dgm:spPr/>
    </dgm:pt>
    <dgm:pt modelId="{C4DB490B-A3C5-9947-BA88-3A21C64805BF}" type="pres">
      <dgm:prSet presAssocID="{18BF0BE3-33B2-CE44-BCE6-A59571DEF919}" presName="quad1" presStyleLbl="node1" presStyleIdx="0" presStyleCnt="4">
        <dgm:presLayoutVars>
          <dgm:chMax val="0"/>
          <dgm:chPref val="0"/>
          <dgm:bulletEnabled val="1"/>
        </dgm:presLayoutVars>
      </dgm:prSet>
      <dgm:spPr/>
      <dgm:t>
        <a:bodyPr/>
        <a:lstStyle/>
        <a:p>
          <a:endParaRPr lang="en-US"/>
        </a:p>
      </dgm:t>
    </dgm:pt>
    <dgm:pt modelId="{4296BDB4-82AA-EA40-954F-4AF8D307D255}" type="pres">
      <dgm:prSet presAssocID="{18BF0BE3-33B2-CE44-BCE6-A59571DEF919}" presName="quad2" presStyleLbl="node1" presStyleIdx="1" presStyleCnt="4">
        <dgm:presLayoutVars>
          <dgm:chMax val="0"/>
          <dgm:chPref val="0"/>
          <dgm:bulletEnabled val="1"/>
        </dgm:presLayoutVars>
      </dgm:prSet>
      <dgm:spPr/>
      <dgm:t>
        <a:bodyPr/>
        <a:lstStyle/>
        <a:p>
          <a:endParaRPr lang="en-US"/>
        </a:p>
      </dgm:t>
    </dgm:pt>
    <dgm:pt modelId="{AD3D78C1-95F1-DB4B-922C-5E0657743ACD}" type="pres">
      <dgm:prSet presAssocID="{18BF0BE3-33B2-CE44-BCE6-A59571DEF919}" presName="quad3" presStyleLbl="node1" presStyleIdx="2" presStyleCnt="4">
        <dgm:presLayoutVars>
          <dgm:chMax val="0"/>
          <dgm:chPref val="0"/>
          <dgm:bulletEnabled val="1"/>
        </dgm:presLayoutVars>
      </dgm:prSet>
      <dgm:spPr/>
      <dgm:t>
        <a:bodyPr/>
        <a:lstStyle/>
        <a:p>
          <a:endParaRPr lang="en-US"/>
        </a:p>
      </dgm:t>
    </dgm:pt>
    <dgm:pt modelId="{DA53720A-8685-D445-8614-B5D93F78AF59}" type="pres">
      <dgm:prSet presAssocID="{18BF0BE3-33B2-CE44-BCE6-A59571DEF919}" presName="quad4" presStyleLbl="node1" presStyleIdx="3" presStyleCnt="4">
        <dgm:presLayoutVars>
          <dgm:chMax val="0"/>
          <dgm:chPref val="0"/>
          <dgm:bulletEnabled val="1"/>
        </dgm:presLayoutVars>
      </dgm:prSet>
      <dgm:spPr/>
      <dgm:t>
        <a:bodyPr/>
        <a:lstStyle/>
        <a:p>
          <a:endParaRPr lang="en-US"/>
        </a:p>
      </dgm:t>
    </dgm:pt>
  </dgm:ptLst>
  <dgm:cxnLst>
    <dgm:cxn modelId="{CE98A735-E6B4-FD4E-9D64-3E4ECE31FBF6}" type="presOf" srcId="{18BF0BE3-33B2-CE44-BCE6-A59571DEF919}" destId="{6714056C-8CFB-8446-8ED2-B57C12A44263}" srcOrd="0" destOrd="0" presId="urn:microsoft.com/office/officeart/2005/8/layout/matrix3"/>
    <dgm:cxn modelId="{641EE27D-28CE-EC44-B8F3-E1FB3E450400}" type="presOf" srcId="{1C55A684-268B-C442-8B77-B9423BCF4DF4}" destId="{4296BDB4-82AA-EA40-954F-4AF8D307D255}" srcOrd="0" destOrd="0" presId="urn:microsoft.com/office/officeart/2005/8/layout/matrix3"/>
    <dgm:cxn modelId="{7096F571-911A-1245-A8AC-14AB37D59A57}" type="presOf" srcId="{A0DC8C5E-A3B2-0146-AB9A-08090026DAB0}" destId="{DA53720A-8685-D445-8614-B5D93F78AF59}" srcOrd="0" destOrd="0" presId="urn:microsoft.com/office/officeart/2005/8/layout/matrix3"/>
    <dgm:cxn modelId="{B5BD164B-2844-934A-909C-13782EF0E260}" srcId="{18BF0BE3-33B2-CE44-BCE6-A59571DEF919}" destId="{B7FAB9D7-5BCE-FC45-8C6F-399BC0C84CBF}" srcOrd="2" destOrd="0" parTransId="{72CBA240-6A06-8F48-A56C-5976BD109C61}" sibTransId="{8443637B-17D1-A940-88C9-577724682F59}"/>
    <dgm:cxn modelId="{3DF1181A-06E2-864C-A190-4B893CCC7BF1}" srcId="{18BF0BE3-33B2-CE44-BCE6-A59571DEF919}" destId="{1C55A684-268B-C442-8B77-B9423BCF4DF4}" srcOrd="1" destOrd="0" parTransId="{1F136EAB-374C-974E-A8C0-C57C6A9FC7D8}" sibTransId="{16E87452-BC95-C744-87A4-236FEF4901F6}"/>
    <dgm:cxn modelId="{75B02ECF-E431-E14C-8664-C43ADE759557}" type="presOf" srcId="{B7FAB9D7-5BCE-FC45-8C6F-399BC0C84CBF}" destId="{AD3D78C1-95F1-DB4B-922C-5E0657743ACD}" srcOrd="0" destOrd="0" presId="urn:microsoft.com/office/officeart/2005/8/layout/matrix3"/>
    <dgm:cxn modelId="{FF56D854-1A1E-A144-A8D2-F60D9E2C3AA8}" type="presOf" srcId="{C869F71E-701E-6242-82EE-24BB1F88F9CC}" destId="{C4DB490B-A3C5-9947-BA88-3A21C64805BF}" srcOrd="0" destOrd="0" presId="urn:microsoft.com/office/officeart/2005/8/layout/matrix3"/>
    <dgm:cxn modelId="{A1EE6FC4-5DBB-614E-A9E2-304118B776EA}" srcId="{18BF0BE3-33B2-CE44-BCE6-A59571DEF919}" destId="{C869F71E-701E-6242-82EE-24BB1F88F9CC}" srcOrd="0" destOrd="0" parTransId="{2DAF51EB-D2E1-A04E-82EF-65DDE54F6503}" sibTransId="{50A72DCA-DDBA-F240-93BE-E0B7971AF12C}"/>
    <dgm:cxn modelId="{7BF79692-AD34-8A48-89BF-6AB1059A8BB2}" srcId="{18BF0BE3-33B2-CE44-BCE6-A59571DEF919}" destId="{A0DC8C5E-A3B2-0146-AB9A-08090026DAB0}" srcOrd="3" destOrd="0" parTransId="{2D2BF371-950C-FB4A-A8C7-74387439E4AC}" sibTransId="{13BDE348-5D8A-F346-A816-22AD7A605DBC}"/>
    <dgm:cxn modelId="{64140272-5BF3-8B4E-965C-271B99EA3F95}" type="presParOf" srcId="{6714056C-8CFB-8446-8ED2-B57C12A44263}" destId="{96AB78B5-8927-2C4F-AD08-D2250EAB115A}" srcOrd="0" destOrd="0" presId="urn:microsoft.com/office/officeart/2005/8/layout/matrix3"/>
    <dgm:cxn modelId="{F2920134-66C6-2C4A-960C-B4F0F4333776}" type="presParOf" srcId="{6714056C-8CFB-8446-8ED2-B57C12A44263}" destId="{C4DB490B-A3C5-9947-BA88-3A21C64805BF}" srcOrd="1" destOrd="0" presId="urn:microsoft.com/office/officeart/2005/8/layout/matrix3"/>
    <dgm:cxn modelId="{B26FD82D-D99B-1E42-9BAB-722F160679E4}" type="presParOf" srcId="{6714056C-8CFB-8446-8ED2-B57C12A44263}" destId="{4296BDB4-82AA-EA40-954F-4AF8D307D255}" srcOrd="2" destOrd="0" presId="urn:microsoft.com/office/officeart/2005/8/layout/matrix3"/>
    <dgm:cxn modelId="{CD2814DD-39B5-5C4E-8A00-E5592DBF6997}" type="presParOf" srcId="{6714056C-8CFB-8446-8ED2-B57C12A44263}" destId="{AD3D78C1-95F1-DB4B-922C-5E0657743ACD}" srcOrd="3" destOrd="0" presId="urn:microsoft.com/office/officeart/2005/8/layout/matrix3"/>
    <dgm:cxn modelId="{6334C398-EAAE-234F-9666-47614B37DAFB}" type="presParOf" srcId="{6714056C-8CFB-8446-8ED2-B57C12A44263}" destId="{DA53720A-8685-D445-8614-B5D93F78AF59}"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C4FED2-9131-664B-9E21-C5056DDC2709}" type="doc">
      <dgm:prSet loTypeId="urn:microsoft.com/office/officeart/2005/8/layout/default" loCatId="" qsTypeId="urn:microsoft.com/office/officeart/2005/8/quickstyle/simple4" qsCatId="simple" csTypeId="urn:microsoft.com/office/officeart/2005/8/colors/accent3_2" csCatId="accent3"/>
      <dgm:spPr/>
      <dgm:t>
        <a:bodyPr/>
        <a:lstStyle/>
        <a:p>
          <a:endParaRPr lang="en-US"/>
        </a:p>
      </dgm:t>
    </dgm:pt>
    <dgm:pt modelId="{E60B3CF9-6201-2244-9A95-CF3FA521ED4C}">
      <dgm:prSet/>
      <dgm:spPr/>
      <dgm:t>
        <a:bodyPr/>
        <a:lstStyle/>
        <a:p>
          <a:pPr rtl="0"/>
          <a:r>
            <a:rPr lang="en-US" dirty="0" smtClean="0"/>
            <a:t>Add</a:t>
          </a:r>
          <a:endParaRPr lang="en-US" dirty="0"/>
        </a:p>
      </dgm:t>
    </dgm:pt>
    <dgm:pt modelId="{0A6FC173-5A68-9C43-856B-BA069DD21D4E}" type="parTrans" cxnId="{FF38AB4A-E953-9A42-93A4-405F3524C70B}">
      <dgm:prSet/>
      <dgm:spPr/>
      <dgm:t>
        <a:bodyPr/>
        <a:lstStyle/>
        <a:p>
          <a:endParaRPr lang="en-US"/>
        </a:p>
      </dgm:t>
    </dgm:pt>
    <dgm:pt modelId="{7E39CB68-B24A-F640-B9D5-F595F6C24215}" type="sibTrans" cxnId="{FF38AB4A-E953-9A42-93A4-405F3524C70B}">
      <dgm:prSet/>
      <dgm:spPr/>
      <dgm:t>
        <a:bodyPr/>
        <a:lstStyle/>
        <a:p>
          <a:endParaRPr lang="en-US"/>
        </a:p>
      </dgm:t>
    </dgm:pt>
    <dgm:pt modelId="{898BAEC3-8A9F-6949-8D50-F7DC973A90AA}">
      <dgm:prSet/>
      <dgm:spPr/>
      <dgm:t>
        <a:bodyPr/>
        <a:lstStyle/>
        <a:p>
          <a:pPr rtl="0"/>
          <a:r>
            <a:rPr lang="en-US" smtClean="0"/>
            <a:t>Choose</a:t>
          </a:r>
          <a:endParaRPr lang="en-US"/>
        </a:p>
      </dgm:t>
    </dgm:pt>
    <dgm:pt modelId="{4D1082EE-13F5-A54C-BB74-7D7C6148DF24}" type="parTrans" cxnId="{8F5EAE28-0EFC-404D-A60D-2ED8FCFB0FE6}">
      <dgm:prSet/>
      <dgm:spPr/>
      <dgm:t>
        <a:bodyPr/>
        <a:lstStyle/>
        <a:p>
          <a:endParaRPr lang="en-US"/>
        </a:p>
      </dgm:t>
    </dgm:pt>
    <dgm:pt modelId="{B8FEA432-5787-7643-A7A4-430F60E94387}" type="sibTrans" cxnId="{8F5EAE28-0EFC-404D-A60D-2ED8FCFB0FE6}">
      <dgm:prSet/>
      <dgm:spPr/>
      <dgm:t>
        <a:bodyPr/>
        <a:lstStyle/>
        <a:p>
          <a:endParaRPr lang="en-US"/>
        </a:p>
      </dgm:t>
    </dgm:pt>
    <dgm:pt modelId="{BB23ABC6-8149-4148-8AE2-8F1C2F017F54}">
      <dgm:prSet/>
      <dgm:spPr/>
      <dgm:t>
        <a:bodyPr/>
        <a:lstStyle/>
        <a:p>
          <a:pPr rtl="0"/>
          <a:r>
            <a:rPr lang="en-US" smtClean="0"/>
            <a:t>Filter</a:t>
          </a:r>
          <a:endParaRPr lang="en-US"/>
        </a:p>
      </dgm:t>
    </dgm:pt>
    <dgm:pt modelId="{681FF409-D090-EB44-893D-42D4B4E5E71D}" type="parTrans" cxnId="{B62F89DA-BB2C-1F47-9A5D-357CA70AC27B}">
      <dgm:prSet/>
      <dgm:spPr/>
      <dgm:t>
        <a:bodyPr/>
        <a:lstStyle/>
        <a:p>
          <a:endParaRPr lang="en-US"/>
        </a:p>
      </dgm:t>
    </dgm:pt>
    <dgm:pt modelId="{D4E42BAE-EC1F-7D43-8FA3-AFB2F24B78B2}" type="sibTrans" cxnId="{B62F89DA-BB2C-1F47-9A5D-357CA70AC27B}">
      <dgm:prSet/>
      <dgm:spPr/>
      <dgm:t>
        <a:bodyPr/>
        <a:lstStyle/>
        <a:p>
          <a:endParaRPr lang="en-US"/>
        </a:p>
      </dgm:t>
    </dgm:pt>
    <dgm:pt modelId="{736177C1-55F9-064F-BB15-6BDB1AE40D5F}">
      <dgm:prSet/>
      <dgm:spPr/>
      <dgm:t>
        <a:bodyPr/>
        <a:lstStyle/>
        <a:p>
          <a:pPr rtl="0"/>
          <a:r>
            <a:rPr lang="en-US" smtClean="0"/>
            <a:t>Map</a:t>
          </a:r>
          <a:endParaRPr lang="en-US"/>
        </a:p>
      </dgm:t>
    </dgm:pt>
    <dgm:pt modelId="{F64F6860-0581-DA43-876B-792B0AA7F659}" type="parTrans" cxnId="{900CFE5A-B9E2-9F4C-9235-7A7CE4046DAD}">
      <dgm:prSet/>
      <dgm:spPr/>
      <dgm:t>
        <a:bodyPr/>
        <a:lstStyle/>
        <a:p>
          <a:endParaRPr lang="en-US"/>
        </a:p>
      </dgm:t>
    </dgm:pt>
    <dgm:pt modelId="{41D25D00-A255-FB4C-A694-5CC4125018F0}" type="sibTrans" cxnId="{900CFE5A-B9E2-9F4C-9235-7A7CE4046DAD}">
      <dgm:prSet/>
      <dgm:spPr/>
      <dgm:t>
        <a:bodyPr/>
        <a:lstStyle/>
        <a:p>
          <a:endParaRPr lang="en-US"/>
        </a:p>
      </dgm:t>
    </dgm:pt>
    <dgm:pt modelId="{734EE389-6EC4-9945-BCF9-DB97A97C5BCB}">
      <dgm:prSet/>
      <dgm:spPr/>
      <dgm:t>
        <a:bodyPr/>
        <a:lstStyle/>
        <a:p>
          <a:pPr rtl="0"/>
          <a:r>
            <a:rPr lang="en-US" smtClean="0"/>
            <a:t>Merge</a:t>
          </a:r>
          <a:endParaRPr lang="en-US"/>
        </a:p>
      </dgm:t>
    </dgm:pt>
    <dgm:pt modelId="{FFA63019-9D3B-5E49-9815-91DA85601EA6}" type="parTrans" cxnId="{6AE00C10-7657-1648-A467-44CA321F6FF2}">
      <dgm:prSet/>
      <dgm:spPr/>
      <dgm:t>
        <a:bodyPr/>
        <a:lstStyle/>
        <a:p>
          <a:endParaRPr lang="en-US"/>
        </a:p>
      </dgm:t>
    </dgm:pt>
    <dgm:pt modelId="{FBC7DFA2-28CC-BF4D-8717-AE12143CA17C}" type="sibTrans" cxnId="{6AE00C10-7657-1648-A467-44CA321F6FF2}">
      <dgm:prSet/>
      <dgm:spPr/>
      <dgm:t>
        <a:bodyPr/>
        <a:lstStyle/>
        <a:p>
          <a:endParaRPr lang="en-US"/>
        </a:p>
      </dgm:t>
    </dgm:pt>
    <dgm:pt modelId="{9127F137-B415-5E47-BD44-29A2042829FB}">
      <dgm:prSet/>
      <dgm:spPr/>
      <dgm:t>
        <a:bodyPr/>
        <a:lstStyle/>
        <a:p>
          <a:pPr rtl="0"/>
          <a:r>
            <a:rPr lang="en-US" smtClean="0"/>
            <a:t>Pairwise</a:t>
          </a:r>
          <a:endParaRPr lang="en-US"/>
        </a:p>
      </dgm:t>
    </dgm:pt>
    <dgm:pt modelId="{E2B88430-A25D-A94B-AF12-24795E4A2392}" type="parTrans" cxnId="{DA3AC774-9C77-454D-87C5-5B3AD7E349A9}">
      <dgm:prSet/>
      <dgm:spPr/>
      <dgm:t>
        <a:bodyPr/>
        <a:lstStyle/>
        <a:p>
          <a:endParaRPr lang="en-US"/>
        </a:p>
      </dgm:t>
    </dgm:pt>
    <dgm:pt modelId="{BF61F430-4678-004B-BD00-25B2BCEE19A8}" type="sibTrans" cxnId="{DA3AC774-9C77-454D-87C5-5B3AD7E349A9}">
      <dgm:prSet/>
      <dgm:spPr/>
      <dgm:t>
        <a:bodyPr/>
        <a:lstStyle/>
        <a:p>
          <a:endParaRPr lang="en-US"/>
        </a:p>
      </dgm:t>
    </dgm:pt>
    <dgm:pt modelId="{7AD73F91-2B4D-E345-B1B9-A7F5486A1D61}">
      <dgm:prSet/>
      <dgm:spPr/>
      <dgm:t>
        <a:bodyPr/>
        <a:lstStyle/>
        <a:p>
          <a:pPr rtl="0"/>
          <a:r>
            <a:rPr lang="en-US" smtClean="0"/>
            <a:t>Partition</a:t>
          </a:r>
          <a:endParaRPr lang="en-US"/>
        </a:p>
      </dgm:t>
    </dgm:pt>
    <dgm:pt modelId="{BEEE2877-C176-1642-963C-144F40D24F57}" type="parTrans" cxnId="{5549396A-5B9D-B64E-B9EA-03B31800A0EB}">
      <dgm:prSet/>
      <dgm:spPr/>
      <dgm:t>
        <a:bodyPr/>
        <a:lstStyle/>
        <a:p>
          <a:endParaRPr lang="en-US"/>
        </a:p>
      </dgm:t>
    </dgm:pt>
    <dgm:pt modelId="{209BEA2C-1B71-DC43-8786-2EB6FFD9B368}" type="sibTrans" cxnId="{5549396A-5B9D-B64E-B9EA-03B31800A0EB}">
      <dgm:prSet/>
      <dgm:spPr/>
      <dgm:t>
        <a:bodyPr/>
        <a:lstStyle/>
        <a:p>
          <a:endParaRPr lang="en-US"/>
        </a:p>
      </dgm:t>
    </dgm:pt>
    <dgm:pt modelId="{05B61860-5E4A-3048-96C7-C59865EB26AB}">
      <dgm:prSet/>
      <dgm:spPr/>
      <dgm:t>
        <a:bodyPr/>
        <a:lstStyle/>
        <a:p>
          <a:pPr rtl="0"/>
          <a:r>
            <a:rPr lang="en-US" smtClean="0"/>
            <a:t>Scan</a:t>
          </a:r>
          <a:endParaRPr lang="en-US"/>
        </a:p>
      </dgm:t>
    </dgm:pt>
    <dgm:pt modelId="{9AD9C2FE-42FF-6F46-A2F1-1E16EC84AEAD}" type="parTrans" cxnId="{DCAFD4BA-DE70-894B-BA7B-74E81FA6C6C8}">
      <dgm:prSet/>
      <dgm:spPr/>
      <dgm:t>
        <a:bodyPr/>
        <a:lstStyle/>
        <a:p>
          <a:endParaRPr lang="en-US"/>
        </a:p>
      </dgm:t>
    </dgm:pt>
    <dgm:pt modelId="{2721A4D3-4597-C149-A6DB-AAF61D7FBE92}" type="sibTrans" cxnId="{DCAFD4BA-DE70-894B-BA7B-74E81FA6C6C8}">
      <dgm:prSet/>
      <dgm:spPr/>
      <dgm:t>
        <a:bodyPr/>
        <a:lstStyle/>
        <a:p>
          <a:endParaRPr lang="en-US"/>
        </a:p>
      </dgm:t>
    </dgm:pt>
    <dgm:pt modelId="{A23EF2D5-89AE-1249-B438-949020B514CF}">
      <dgm:prSet/>
      <dgm:spPr/>
      <dgm:t>
        <a:bodyPr/>
        <a:lstStyle/>
        <a:p>
          <a:pPr rtl="0"/>
          <a:r>
            <a:rPr lang="en-US" smtClean="0"/>
            <a:t>Split</a:t>
          </a:r>
          <a:endParaRPr lang="en-US"/>
        </a:p>
      </dgm:t>
    </dgm:pt>
    <dgm:pt modelId="{ABD57E3C-93E5-6141-AAA9-05F74811B20E}" type="parTrans" cxnId="{CFEDBCA1-35F5-AE4D-A73D-81C7F15EB35C}">
      <dgm:prSet/>
      <dgm:spPr/>
      <dgm:t>
        <a:bodyPr/>
        <a:lstStyle/>
        <a:p>
          <a:endParaRPr lang="en-US"/>
        </a:p>
      </dgm:t>
    </dgm:pt>
    <dgm:pt modelId="{CDC5DA7C-86E9-4441-9BC7-CEE9A94E4735}" type="sibTrans" cxnId="{CFEDBCA1-35F5-AE4D-A73D-81C7F15EB35C}">
      <dgm:prSet/>
      <dgm:spPr/>
      <dgm:t>
        <a:bodyPr/>
        <a:lstStyle/>
        <a:p>
          <a:endParaRPr lang="en-US"/>
        </a:p>
      </dgm:t>
    </dgm:pt>
    <dgm:pt modelId="{AAEA13AE-20D7-8540-9C31-02BE0DE65ACC}" type="pres">
      <dgm:prSet presAssocID="{D0C4FED2-9131-664B-9E21-C5056DDC2709}" presName="diagram" presStyleCnt="0">
        <dgm:presLayoutVars>
          <dgm:dir/>
          <dgm:resizeHandles val="exact"/>
        </dgm:presLayoutVars>
      </dgm:prSet>
      <dgm:spPr/>
      <dgm:t>
        <a:bodyPr/>
        <a:lstStyle/>
        <a:p>
          <a:endParaRPr lang="en-US"/>
        </a:p>
      </dgm:t>
    </dgm:pt>
    <dgm:pt modelId="{A4D197C5-430A-F04B-A280-463ECDDE7CC6}" type="pres">
      <dgm:prSet presAssocID="{E60B3CF9-6201-2244-9A95-CF3FA521ED4C}" presName="node" presStyleLbl="node1" presStyleIdx="0" presStyleCnt="9">
        <dgm:presLayoutVars>
          <dgm:bulletEnabled val="1"/>
        </dgm:presLayoutVars>
      </dgm:prSet>
      <dgm:spPr>
        <a:prstGeom prst="flowChartTerminator">
          <a:avLst/>
        </a:prstGeom>
      </dgm:spPr>
      <dgm:t>
        <a:bodyPr/>
        <a:lstStyle/>
        <a:p>
          <a:endParaRPr lang="en-US"/>
        </a:p>
      </dgm:t>
    </dgm:pt>
    <dgm:pt modelId="{299C0CBB-E2F7-5644-9854-CEA5A647903C}" type="pres">
      <dgm:prSet presAssocID="{7E39CB68-B24A-F640-B9D5-F595F6C24215}" presName="sibTrans" presStyleCnt="0"/>
      <dgm:spPr/>
    </dgm:pt>
    <dgm:pt modelId="{C208F8FB-C438-A241-8394-7C1EFC4EC3A4}" type="pres">
      <dgm:prSet presAssocID="{898BAEC3-8A9F-6949-8D50-F7DC973A90AA}" presName="node" presStyleLbl="node1" presStyleIdx="1" presStyleCnt="9">
        <dgm:presLayoutVars>
          <dgm:bulletEnabled val="1"/>
        </dgm:presLayoutVars>
      </dgm:prSet>
      <dgm:spPr>
        <a:prstGeom prst="flowChartTerminator">
          <a:avLst/>
        </a:prstGeom>
      </dgm:spPr>
      <dgm:t>
        <a:bodyPr/>
        <a:lstStyle/>
        <a:p>
          <a:endParaRPr lang="en-US"/>
        </a:p>
      </dgm:t>
    </dgm:pt>
    <dgm:pt modelId="{AE883EB9-2426-0C4B-A5B0-3B72D0632FAE}" type="pres">
      <dgm:prSet presAssocID="{B8FEA432-5787-7643-A7A4-430F60E94387}" presName="sibTrans" presStyleCnt="0"/>
      <dgm:spPr/>
    </dgm:pt>
    <dgm:pt modelId="{AAE298D5-09C5-DB4B-847E-22FCE6A273F2}" type="pres">
      <dgm:prSet presAssocID="{BB23ABC6-8149-4148-8AE2-8F1C2F017F54}" presName="node" presStyleLbl="node1" presStyleIdx="2" presStyleCnt="9">
        <dgm:presLayoutVars>
          <dgm:bulletEnabled val="1"/>
        </dgm:presLayoutVars>
      </dgm:prSet>
      <dgm:spPr>
        <a:prstGeom prst="flowChartTerminator">
          <a:avLst/>
        </a:prstGeom>
      </dgm:spPr>
      <dgm:t>
        <a:bodyPr/>
        <a:lstStyle/>
        <a:p>
          <a:endParaRPr lang="en-US"/>
        </a:p>
      </dgm:t>
    </dgm:pt>
    <dgm:pt modelId="{3E414CAD-6100-3E42-A10B-23953151EB1D}" type="pres">
      <dgm:prSet presAssocID="{D4E42BAE-EC1F-7D43-8FA3-AFB2F24B78B2}" presName="sibTrans" presStyleCnt="0"/>
      <dgm:spPr/>
    </dgm:pt>
    <dgm:pt modelId="{887129C8-9EDB-6148-BE6A-410CA10FAD03}" type="pres">
      <dgm:prSet presAssocID="{736177C1-55F9-064F-BB15-6BDB1AE40D5F}" presName="node" presStyleLbl="node1" presStyleIdx="3" presStyleCnt="9">
        <dgm:presLayoutVars>
          <dgm:bulletEnabled val="1"/>
        </dgm:presLayoutVars>
      </dgm:prSet>
      <dgm:spPr>
        <a:prstGeom prst="flowChartTerminator">
          <a:avLst/>
        </a:prstGeom>
      </dgm:spPr>
      <dgm:t>
        <a:bodyPr/>
        <a:lstStyle/>
        <a:p>
          <a:endParaRPr lang="en-US"/>
        </a:p>
      </dgm:t>
    </dgm:pt>
    <dgm:pt modelId="{425D5D70-855E-384F-9531-F196ABD92F8C}" type="pres">
      <dgm:prSet presAssocID="{41D25D00-A255-FB4C-A694-5CC4125018F0}" presName="sibTrans" presStyleCnt="0"/>
      <dgm:spPr/>
    </dgm:pt>
    <dgm:pt modelId="{9A111A02-5B8D-E044-AB45-07603A55EBAF}" type="pres">
      <dgm:prSet presAssocID="{734EE389-6EC4-9945-BCF9-DB97A97C5BCB}" presName="node" presStyleLbl="node1" presStyleIdx="4" presStyleCnt="9">
        <dgm:presLayoutVars>
          <dgm:bulletEnabled val="1"/>
        </dgm:presLayoutVars>
      </dgm:prSet>
      <dgm:spPr>
        <a:prstGeom prst="flowChartTerminator">
          <a:avLst/>
        </a:prstGeom>
      </dgm:spPr>
      <dgm:t>
        <a:bodyPr/>
        <a:lstStyle/>
        <a:p>
          <a:endParaRPr lang="en-US"/>
        </a:p>
      </dgm:t>
    </dgm:pt>
    <dgm:pt modelId="{2953B17A-21BA-3947-A5B2-E1228C042C48}" type="pres">
      <dgm:prSet presAssocID="{FBC7DFA2-28CC-BF4D-8717-AE12143CA17C}" presName="sibTrans" presStyleCnt="0"/>
      <dgm:spPr/>
    </dgm:pt>
    <dgm:pt modelId="{D0C38056-A4B0-3040-8828-698F3C86BD41}" type="pres">
      <dgm:prSet presAssocID="{9127F137-B415-5E47-BD44-29A2042829FB}" presName="node" presStyleLbl="node1" presStyleIdx="5" presStyleCnt="9">
        <dgm:presLayoutVars>
          <dgm:bulletEnabled val="1"/>
        </dgm:presLayoutVars>
      </dgm:prSet>
      <dgm:spPr>
        <a:prstGeom prst="flowChartTerminator">
          <a:avLst/>
        </a:prstGeom>
      </dgm:spPr>
      <dgm:t>
        <a:bodyPr/>
        <a:lstStyle/>
        <a:p>
          <a:endParaRPr lang="en-US"/>
        </a:p>
      </dgm:t>
    </dgm:pt>
    <dgm:pt modelId="{97B55983-C7F7-B14D-BF62-7B46A7D01252}" type="pres">
      <dgm:prSet presAssocID="{BF61F430-4678-004B-BD00-25B2BCEE19A8}" presName="sibTrans" presStyleCnt="0"/>
      <dgm:spPr/>
    </dgm:pt>
    <dgm:pt modelId="{7EA86456-39B5-A648-BFD6-991DE047ADC3}" type="pres">
      <dgm:prSet presAssocID="{7AD73F91-2B4D-E345-B1B9-A7F5486A1D61}" presName="node" presStyleLbl="node1" presStyleIdx="6" presStyleCnt="9">
        <dgm:presLayoutVars>
          <dgm:bulletEnabled val="1"/>
        </dgm:presLayoutVars>
      </dgm:prSet>
      <dgm:spPr>
        <a:prstGeom prst="flowChartTerminator">
          <a:avLst/>
        </a:prstGeom>
      </dgm:spPr>
      <dgm:t>
        <a:bodyPr/>
        <a:lstStyle/>
        <a:p>
          <a:endParaRPr lang="en-US"/>
        </a:p>
      </dgm:t>
    </dgm:pt>
    <dgm:pt modelId="{AC16B91B-0093-DF40-AF96-EF74F85D2A7E}" type="pres">
      <dgm:prSet presAssocID="{209BEA2C-1B71-DC43-8786-2EB6FFD9B368}" presName="sibTrans" presStyleCnt="0"/>
      <dgm:spPr/>
    </dgm:pt>
    <dgm:pt modelId="{3BBD157A-E933-3648-90AA-2C84E832FF6A}" type="pres">
      <dgm:prSet presAssocID="{05B61860-5E4A-3048-96C7-C59865EB26AB}" presName="node" presStyleLbl="node1" presStyleIdx="7" presStyleCnt="9">
        <dgm:presLayoutVars>
          <dgm:bulletEnabled val="1"/>
        </dgm:presLayoutVars>
      </dgm:prSet>
      <dgm:spPr>
        <a:prstGeom prst="flowChartTerminator">
          <a:avLst/>
        </a:prstGeom>
      </dgm:spPr>
      <dgm:t>
        <a:bodyPr/>
        <a:lstStyle/>
        <a:p>
          <a:endParaRPr lang="en-US"/>
        </a:p>
      </dgm:t>
    </dgm:pt>
    <dgm:pt modelId="{58B15EAD-F458-8145-BC44-451DAB7AF95A}" type="pres">
      <dgm:prSet presAssocID="{2721A4D3-4597-C149-A6DB-AAF61D7FBE92}" presName="sibTrans" presStyleCnt="0"/>
      <dgm:spPr/>
    </dgm:pt>
    <dgm:pt modelId="{0AFBC59D-3D74-BC4D-AF52-ABB887531B85}" type="pres">
      <dgm:prSet presAssocID="{A23EF2D5-89AE-1249-B438-949020B514CF}" presName="node" presStyleLbl="node1" presStyleIdx="8" presStyleCnt="9">
        <dgm:presLayoutVars>
          <dgm:bulletEnabled val="1"/>
        </dgm:presLayoutVars>
      </dgm:prSet>
      <dgm:spPr>
        <a:prstGeom prst="flowChartTerminator">
          <a:avLst/>
        </a:prstGeom>
      </dgm:spPr>
      <dgm:t>
        <a:bodyPr/>
        <a:lstStyle/>
        <a:p>
          <a:endParaRPr lang="en-US"/>
        </a:p>
      </dgm:t>
    </dgm:pt>
  </dgm:ptLst>
  <dgm:cxnLst>
    <dgm:cxn modelId="{CFEDBCA1-35F5-AE4D-A73D-81C7F15EB35C}" srcId="{D0C4FED2-9131-664B-9E21-C5056DDC2709}" destId="{A23EF2D5-89AE-1249-B438-949020B514CF}" srcOrd="8" destOrd="0" parTransId="{ABD57E3C-93E5-6141-AAA9-05F74811B20E}" sibTransId="{CDC5DA7C-86E9-4441-9BC7-CEE9A94E4735}"/>
    <dgm:cxn modelId="{900CFE5A-B9E2-9F4C-9235-7A7CE4046DAD}" srcId="{D0C4FED2-9131-664B-9E21-C5056DDC2709}" destId="{736177C1-55F9-064F-BB15-6BDB1AE40D5F}" srcOrd="3" destOrd="0" parTransId="{F64F6860-0581-DA43-876B-792B0AA7F659}" sibTransId="{41D25D00-A255-FB4C-A694-5CC4125018F0}"/>
    <dgm:cxn modelId="{B62F89DA-BB2C-1F47-9A5D-357CA70AC27B}" srcId="{D0C4FED2-9131-664B-9E21-C5056DDC2709}" destId="{BB23ABC6-8149-4148-8AE2-8F1C2F017F54}" srcOrd="2" destOrd="0" parTransId="{681FF409-D090-EB44-893D-42D4B4E5E71D}" sibTransId="{D4E42BAE-EC1F-7D43-8FA3-AFB2F24B78B2}"/>
    <dgm:cxn modelId="{DAFBC590-4BF1-2D48-88AF-FF65DA82D060}" type="presOf" srcId="{736177C1-55F9-064F-BB15-6BDB1AE40D5F}" destId="{887129C8-9EDB-6148-BE6A-410CA10FAD03}" srcOrd="0" destOrd="0" presId="urn:microsoft.com/office/officeart/2005/8/layout/default"/>
    <dgm:cxn modelId="{D4CD77E8-082E-2B45-9F03-9629007F2BE2}" type="presOf" srcId="{BB23ABC6-8149-4148-8AE2-8F1C2F017F54}" destId="{AAE298D5-09C5-DB4B-847E-22FCE6A273F2}" srcOrd="0" destOrd="0" presId="urn:microsoft.com/office/officeart/2005/8/layout/default"/>
    <dgm:cxn modelId="{DA9EE7FC-1016-CA46-8BA4-448BB3C1518F}" type="presOf" srcId="{9127F137-B415-5E47-BD44-29A2042829FB}" destId="{D0C38056-A4B0-3040-8828-698F3C86BD41}" srcOrd="0" destOrd="0" presId="urn:microsoft.com/office/officeart/2005/8/layout/default"/>
    <dgm:cxn modelId="{FF38AB4A-E953-9A42-93A4-405F3524C70B}" srcId="{D0C4FED2-9131-664B-9E21-C5056DDC2709}" destId="{E60B3CF9-6201-2244-9A95-CF3FA521ED4C}" srcOrd="0" destOrd="0" parTransId="{0A6FC173-5A68-9C43-856B-BA069DD21D4E}" sibTransId="{7E39CB68-B24A-F640-B9D5-F595F6C24215}"/>
    <dgm:cxn modelId="{DA3AC774-9C77-454D-87C5-5B3AD7E349A9}" srcId="{D0C4FED2-9131-664B-9E21-C5056DDC2709}" destId="{9127F137-B415-5E47-BD44-29A2042829FB}" srcOrd="5" destOrd="0" parTransId="{E2B88430-A25D-A94B-AF12-24795E4A2392}" sibTransId="{BF61F430-4678-004B-BD00-25B2BCEE19A8}"/>
    <dgm:cxn modelId="{6AE00C10-7657-1648-A467-44CA321F6FF2}" srcId="{D0C4FED2-9131-664B-9E21-C5056DDC2709}" destId="{734EE389-6EC4-9945-BCF9-DB97A97C5BCB}" srcOrd="4" destOrd="0" parTransId="{FFA63019-9D3B-5E49-9815-91DA85601EA6}" sibTransId="{FBC7DFA2-28CC-BF4D-8717-AE12143CA17C}"/>
    <dgm:cxn modelId="{130558E2-6381-0844-B6D6-FECFD62FA3BB}" type="presOf" srcId="{898BAEC3-8A9F-6949-8D50-F7DC973A90AA}" destId="{C208F8FB-C438-A241-8394-7C1EFC4EC3A4}" srcOrd="0" destOrd="0" presId="urn:microsoft.com/office/officeart/2005/8/layout/default"/>
    <dgm:cxn modelId="{5549396A-5B9D-B64E-B9EA-03B31800A0EB}" srcId="{D0C4FED2-9131-664B-9E21-C5056DDC2709}" destId="{7AD73F91-2B4D-E345-B1B9-A7F5486A1D61}" srcOrd="6" destOrd="0" parTransId="{BEEE2877-C176-1642-963C-144F40D24F57}" sibTransId="{209BEA2C-1B71-DC43-8786-2EB6FFD9B368}"/>
    <dgm:cxn modelId="{8EE25A60-1515-AA46-B835-267918B96137}" type="presOf" srcId="{734EE389-6EC4-9945-BCF9-DB97A97C5BCB}" destId="{9A111A02-5B8D-E044-AB45-07603A55EBAF}" srcOrd="0" destOrd="0" presId="urn:microsoft.com/office/officeart/2005/8/layout/default"/>
    <dgm:cxn modelId="{2754FBEF-A544-CC49-A3B9-39B32F2E6991}" type="presOf" srcId="{D0C4FED2-9131-664B-9E21-C5056DDC2709}" destId="{AAEA13AE-20D7-8540-9C31-02BE0DE65ACC}" srcOrd="0" destOrd="0" presId="urn:microsoft.com/office/officeart/2005/8/layout/default"/>
    <dgm:cxn modelId="{52693A0A-42B8-4A40-AB33-40F4F7CF8087}" type="presOf" srcId="{05B61860-5E4A-3048-96C7-C59865EB26AB}" destId="{3BBD157A-E933-3648-90AA-2C84E832FF6A}" srcOrd="0" destOrd="0" presId="urn:microsoft.com/office/officeart/2005/8/layout/default"/>
    <dgm:cxn modelId="{DCAFD4BA-DE70-894B-BA7B-74E81FA6C6C8}" srcId="{D0C4FED2-9131-664B-9E21-C5056DDC2709}" destId="{05B61860-5E4A-3048-96C7-C59865EB26AB}" srcOrd="7" destOrd="0" parTransId="{9AD9C2FE-42FF-6F46-A2F1-1E16EC84AEAD}" sibTransId="{2721A4D3-4597-C149-A6DB-AAF61D7FBE92}"/>
    <dgm:cxn modelId="{8F5EAE28-0EFC-404D-A60D-2ED8FCFB0FE6}" srcId="{D0C4FED2-9131-664B-9E21-C5056DDC2709}" destId="{898BAEC3-8A9F-6949-8D50-F7DC973A90AA}" srcOrd="1" destOrd="0" parTransId="{4D1082EE-13F5-A54C-BB74-7D7C6148DF24}" sibTransId="{B8FEA432-5787-7643-A7A4-430F60E94387}"/>
    <dgm:cxn modelId="{0B5FA14B-17B7-4E4D-AF57-A91EB3FA91EC}" type="presOf" srcId="{A23EF2D5-89AE-1249-B438-949020B514CF}" destId="{0AFBC59D-3D74-BC4D-AF52-ABB887531B85}" srcOrd="0" destOrd="0" presId="urn:microsoft.com/office/officeart/2005/8/layout/default"/>
    <dgm:cxn modelId="{98D23528-A98A-D943-8921-93996FA661CB}" type="presOf" srcId="{7AD73F91-2B4D-E345-B1B9-A7F5486A1D61}" destId="{7EA86456-39B5-A648-BFD6-991DE047ADC3}" srcOrd="0" destOrd="0" presId="urn:microsoft.com/office/officeart/2005/8/layout/default"/>
    <dgm:cxn modelId="{073211C6-2760-C54A-8120-917CEB1BF3E7}" type="presOf" srcId="{E60B3CF9-6201-2244-9A95-CF3FA521ED4C}" destId="{A4D197C5-430A-F04B-A280-463ECDDE7CC6}" srcOrd="0" destOrd="0" presId="urn:microsoft.com/office/officeart/2005/8/layout/default"/>
    <dgm:cxn modelId="{AB7CC45E-7489-CD49-9215-B7D1D14C2842}" type="presParOf" srcId="{AAEA13AE-20D7-8540-9C31-02BE0DE65ACC}" destId="{A4D197C5-430A-F04B-A280-463ECDDE7CC6}" srcOrd="0" destOrd="0" presId="urn:microsoft.com/office/officeart/2005/8/layout/default"/>
    <dgm:cxn modelId="{F98E9E56-A2A4-8C41-B353-14F70E44A332}" type="presParOf" srcId="{AAEA13AE-20D7-8540-9C31-02BE0DE65ACC}" destId="{299C0CBB-E2F7-5644-9854-CEA5A647903C}" srcOrd="1" destOrd="0" presId="urn:microsoft.com/office/officeart/2005/8/layout/default"/>
    <dgm:cxn modelId="{25F4F0E0-CD43-2844-A4A2-2AB58F37418B}" type="presParOf" srcId="{AAEA13AE-20D7-8540-9C31-02BE0DE65ACC}" destId="{C208F8FB-C438-A241-8394-7C1EFC4EC3A4}" srcOrd="2" destOrd="0" presId="urn:microsoft.com/office/officeart/2005/8/layout/default"/>
    <dgm:cxn modelId="{2EA5E271-559C-E642-AE1E-6C192D471EF0}" type="presParOf" srcId="{AAEA13AE-20D7-8540-9C31-02BE0DE65ACC}" destId="{AE883EB9-2426-0C4B-A5B0-3B72D0632FAE}" srcOrd="3" destOrd="0" presId="urn:microsoft.com/office/officeart/2005/8/layout/default"/>
    <dgm:cxn modelId="{525D7830-7A8F-4D4D-A6BF-934706DB3520}" type="presParOf" srcId="{AAEA13AE-20D7-8540-9C31-02BE0DE65ACC}" destId="{AAE298D5-09C5-DB4B-847E-22FCE6A273F2}" srcOrd="4" destOrd="0" presId="urn:microsoft.com/office/officeart/2005/8/layout/default"/>
    <dgm:cxn modelId="{21BE0F24-B9E2-7840-A549-620A7690214A}" type="presParOf" srcId="{AAEA13AE-20D7-8540-9C31-02BE0DE65ACC}" destId="{3E414CAD-6100-3E42-A10B-23953151EB1D}" srcOrd="5" destOrd="0" presId="urn:microsoft.com/office/officeart/2005/8/layout/default"/>
    <dgm:cxn modelId="{BAF42973-9393-B343-96DD-E409E8490265}" type="presParOf" srcId="{AAEA13AE-20D7-8540-9C31-02BE0DE65ACC}" destId="{887129C8-9EDB-6148-BE6A-410CA10FAD03}" srcOrd="6" destOrd="0" presId="urn:microsoft.com/office/officeart/2005/8/layout/default"/>
    <dgm:cxn modelId="{9305CB3B-5E72-3040-9A2C-875B7A0E320E}" type="presParOf" srcId="{AAEA13AE-20D7-8540-9C31-02BE0DE65ACC}" destId="{425D5D70-855E-384F-9531-F196ABD92F8C}" srcOrd="7" destOrd="0" presId="urn:microsoft.com/office/officeart/2005/8/layout/default"/>
    <dgm:cxn modelId="{9EAEE5B8-E736-B34B-A5C3-8322AF5A0BE7}" type="presParOf" srcId="{AAEA13AE-20D7-8540-9C31-02BE0DE65ACC}" destId="{9A111A02-5B8D-E044-AB45-07603A55EBAF}" srcOrd="8" destOrd="0" presId="urn:microsoft.com/office/officeart/2005/8/layout/default"/>
    <dgm:cxn modelId="{4BD61BF1-1D94-E34F-860B-BF8EA6048ABF}" type="presParOf" srcId="{AAEA13AE-20D7-8540-9C31-02BE0DE65ACC}" destId="{2953B17A-21BA-3947-A5B2-E1228C042C48}" srcOrd="9" destOrd="0" presId="urn:microsoft.com/office/officeart/2005/8/layout/default"/>
    <dgm:cxn modelId="{D7D2C518-E5FC-AC4A-B35A-A5E0CFBB2661}" type="presParOf" srcId="{AAEA13AE-20D7-8540-9C31-02BE0DE65ACC}" destId="{D0C38056-A4B0-3040-8828-698F3C86BD41}" srcOrd="10" destOrd="0" presId="urn:microsoft.com/office/officeart/2005/8/layout/default"/>
    <dgm:cxn modelId="{F89C7A98-285B-2546-9FAA-F9C133D18F16}" type="presParOf" srcId="{AAEA13AE-20D7-8540-9C31-02BE0DE65ACC}" destId="{97B55983-C7F7-B14D-BF62-7B46A7D01252}" srcOrd="11" destOrd="0" presId="urn:microsoft.com/office/officeart/2005/8/layout/default"/>
    <dgm:cxn modelId="{FA5C2F71-EC1F-F647-B11A-5151BDC89066}" type="presParOf" srcId="{AAEA13AE-20D7-8540-9C31-02BE0DE65ACC}" destId="{7EA86456-39B5-A648-BFD6-991DE047ADC3}" srcOrd="12" destOrd="0" presId="urn:microsoft.com/office/officeart/2005/8/layout/default"/>
    <dgm:cxn modelId="{BD7F2DC7-18D4-3D46-94CC-EFB7F0086DA3}" type="presParOf" srcId="{AAEA13AE-20D7-8540-9C31-02BE0DE65ACC}" destId="{AC16B91B-0093-DF40-AF96-EF74F85D2A7E}" srcOrd="13" destOrd="0" presId="urn:microsoft.com/office/officeart/2005/8/layout/default"/>
    <dgm:cxn modelId="{ABB58844-B0BF-E245-B8B3-C724DB984E11}" type="presParOf" srcId="{AAEA13AE-20D7-8540-9C31-02BE0DE65ACC}" destId="{3BBD157A-E933-3648-90AA-2C84E832FF6A}" srcOrd="14" destOrd="0" presId="urn:microsoft.com/office/officeart/2005/8/layout/default"/>
    <dgm:cxn modelId="{C351702F-9BD4-6D4D-99D8-C114C43B6A8E}" type="presParOf" srcId="{AAEA13AE-20D7-8540-9C31-02BE0DE65ACC}" destId="{58B15EAD-F458-8145-BC44-451DAB7AF95A}" srcOrd="15" destOrd="0" presId="urn:microsoft.com/office/officeart/2005/8/layout/default"/>
    <dgm:cxn modelId="{87B94E0E-BF05-A44E-B5EF-6200BE591454}" type="presParOf" srcId="{AAEA13AE-20D7-8540-9C31-02BE0DE65ACC}" destId="{0AFBC59D-3D74-BC4D-AF52-ABB887531B85}"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7A2F0F-63F5-294B-9B76-69B8A054A863}"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8468BEE9-AD55-064C-8C71-17B232EFEC38}">
      <dgm:prSet custT="1"/>
      <dgm:spPr/>
      <dgm:t>
        <a:bodyPr/>
        <a:lstStyle/>
        <a:p>
          <a:pPr rtl="0"/>
          <a:r>
            <a:rPr lang="en-US" sz="1800" b="1" dirty="0" smtClean="0"/>
            <a:t>Asynchronous</a:t>
          </a:r>
          <a:endParaRPr lang="en-US" sz="1800" b="1" dirty="0"/>
        </a:p>
      </dgm:t>
    </dgm:pt>
    <dgm:pt modelId="{EADD159E-5038-404E-AF97-8FE402381C7D}" type="parTrans" cxnId="{894A3367-9E67-7046-8294-C63A1328315A}">
      <dgm:prSet/>
      <dgm:spPr/>
      <dgm:t>
        <a:bodyPr/>
        <a:lstStyle/>
        <a:p>
          <a:endParaRPr lang="en-US"/>
        </a:p>
      </dgm:t>
    </dgm:pt>
    <dgm:pt modelId="{7879E90D-8922-F74A-9754-9D6075AEA36F}" type="sibTrans" cxnId="{894A3367-9E67-7046-8294-C63A1328315A}">
      <dgm:prSet/>
      <dgm:spPr/>
      <dgm:t>
        <a:bodyPr/>
        <a:lstStyle/>
        <a:p>
          <a:endParaRPr lang="en-US"/>
        </a:p>
      </dgm:t>
    </dgm:pt>
    <dgm:pt modelId="{4D971003-0DDA-8E4B-96DF-BCC2956C1540}">
      <dgm:prSet custT="1"/>
      <dgm:spPr/>
      <dgm:t>
        <a:bodyPr/>
        <a:lstStyle/>
        <a:p>
          <a:pPr rtl="0"/>
          <a:r>
            <a:rPr lang="en-US" sz="1800" b="1" dirty="0" smtClean="0"/>
            <a:t>Concurrent</a:t>
          </a:r>
          <a:endParaRPr lang="en-US" sz="1800" b="1" dirty="0"/>
        </a:p>
      </dgm:t>
    </dgm:pt>
    <dgm:pt modelId="{BE7E852F-647A-2A44-B166-5B573ABE568D}" type="parTrans" cxnId="{89673C60-7AC5-984B-93FD-843A214691A6}">
      <dgm:prSet/>
      <dgm:spPr/>
      <dgm:t>
        <a:bodyPr/>
        <a:lstStyle/>
        <a:p>
          <a:endParaRPr lang="en-US"/>
        </a:p>
      </dgm:t>
    </dgm:pt>
    <dgm:pt modelId="{E4AC6CC9-CED7-F147-AD4D-62C35E44FAD4}" type="sibTrans" cxnId="{89673C60-7AC5-984B-93FD-843A214691A6}">
      <dgm:prSet/>
      <dgm:spPr/>
      <dgm:t>
        <a:bodyPr/>
        <a:lstStyle/>
        <a:p>
          <a:endParaRPr lang="en-US"/>
        </a:p>
      </dgm:t>
    </dgm:pt>
    <dgm:pt modelId="{076EBE17-867E-CE47-9FE3-5DC5D0F4973F}">
      <dgm:prSet custT="1"/>
      <dgm:spPr/>
      <dgm:t>
        <a:bodyPr/>
        <a:lstStyle/>
        <a:p>
          <a:pPr rtl="0"/>
          <a:r>
            <a:rPr lang="en-US" sz="1800" b="1" dirty="0" smtClean="0"/>
            <a:t>Parallel</a:t>
          </a:r>
          <a:endParaRPr lang="en-US" sz="1800" b="1" dirty="0"/>
        </a:p>
      </dgm:t>
    </dgm:pt>
    <dgm:pt modelId="{BDBE06B5-018F-7141-AC8C-0734E5A7D191}" type="parTrans" cxnId="{7FF337C0-4CDB-DD4C-AC44-A51D4D98B993}">
      <dgm:prSet/>
      <dgm:spPr/>
      <dgm:t>
        <a:bodyPr/>
        <a:lstStyle/>
        <a:p>
          <a:endParaRPr lang="en-US"/>
        </a:p>
      </dgm:t>
    </dgm:pt>
    <dgm:pt modelId="{18F6C99D-A03D-D84B-80E9-8A69C6F491E7}" type="sibTrans" cxnId="{7FF337C0-4CDB-DD4C-AC44-A51D4D98B993}">
      <dgm:prSet/>
      <dgm:spPr/>
      <dgm:t>
        <a:bodyPr/>
        <a:lstStyle/>
        <a:p>
          <a:endParaRPr lang="en-US"/>
        </a:p>
      </dgm:t>
    </dgm:pt>
    <dgm:pt modelId="{A1CF89B2-B179-3C4E-B865-FB8C27CA1DD7}">
      <dgm:prSet/>
      <dgm:spPr/>
      <dgm:t>
        <a:bodyPr/>
        <a:lstStyle/>
        <a:p>
          <a:pPr rtl="0"/>
          <a:r>
            <a:rPr lang="en-US" dirty="0" smtClean="0"/>
            <a:t>Non-blocking, specifically in reference to I/O operations (not necessarily parallel, can be sequential).</a:t>
          </a:r>
          <a:endParaRPr lang="en-US" dirty="0"/>
        </a:p>
      </dgm:t>
    </dgm:pt>
    <dgm:pt modelId="{EC23F1B6-8A9C-4F42-B267-A2143B980C58}" type="parTrans" cxnId="{466FAC16-A89F-FA4F-9E4B-479B3744B69D}">
      <dgm:prSet/>
      <dgm:spPr/>
      <dgm:t>
        <a:bodyPr/>
        <a:lstStyle/>
        <a:p>
          <a:endParaRPr lang="en-US"/>
        </a:p>
      </dgm:t>
    </dgm:pt>
    <dgm:pt modelId="{FB37DA14-0568-F243-A532-546AD2292B2B}" type="sibTrans" cxnId="{466FAC16-A89F-FA4F-9E4B-479B3744B69D}">
      <dgm:prSet/>
      <dgm:spPr/>
      <dgm:t>
        <a:bodyPr/>
        <a:lstStyle/>
        <a:p>
          <a:endParaRPr lang="en-US"/>
        </a:p>
      </dgm:t>
    </dgm:pt>
    <dgm:pt modelId="{B6A88D3C-BD9E-F14C-BF21-10E3D867D5A3}">
      <dgm:prSet/>
      <dgm:spPr/>
      <dgm:t>
        <a:bodyPr/>
        <a:lstStyle/>
        <a:p>
          <a:pPr rtl="0"/>
          <a:r>
            <a:rPr lang="en-US" dirty="0" smtClean="0"/>
            <a:t>Multiple operations happening at the same time (not necessarily in parallel).</a:t>
          </a:r>
          <a:endParaRPr lang="en-US" dirty="0"/>
        </a:p>
      </dgm:t>
    </dgm:pt>
    <dgm:pt modelId="{CBE4B967-62D0-0C4D-AD83-72E0B20024DB}" type="parTrans" cxnId="{70209F21-B724-F847-AC52-92E05E9F0A5D}">
      <dgm:prSet/>
      <dgm:spPr/>
      <dgm:t>
        <a:bodyPr/>
        <a:lstStyle/>
        <a:p>
          <a:endParaRPr lang="en-US"/>
        </a:p>
      </dgm:t>
    </dgm:pt>
    <dgm:pt modelId="{B9BE20C2-4388-6C43-A780-09981FF15292}" type="sibTrans" cxnId="{70209F21-B724-F847-AC52-92E05E9F0A5D}">
      <dgm:prSet/>
      <dgm:spPr/>
      <dgm:t>
        <a:bodyPr/>
        <a:lstStyle/>
        <a:p>
          <a:endParaRPr lang="en-US"/>
        </a:p>
      </dgm:t>
    </dgm:pt>
    <dgm:pt modelId="{261A02CB-E39B-6649-B5C4-2BB599C0BD8D}">
      <dgm:prSet/>
      <dgm:spPr/>
      <dgm:t>
        <a:bodyPr/>
        <a:lstStyle/>
        <a:p>
          <a:pPr rtl="0"/>
          <a:r>
            <a:rPr lang="en-US" dirty="0" smtClean="0"/>
            <a:t>Multiple operations processed simultaneously.</a:t>
          </a:r>
          <a:endParaRPr lang="en-US" dirty="0"/>
        </a:p>
      </dgm:t>
    </dgm:pt>
    <dgm:pt modelId="{10BBE143-CDFB-6B4A-ABE5-198D485580BC}" type="parTrans" cxnId="{8391FFA2-1814-E049-9C7D-DCF660DF84B1}">
      <dgm:prSet/>
      <dgm:spPr/>
      <dgm:t>
        <a:bodyPr/>
        <a:lstStyle/>
        <a:p>
          <a:endParaRPr lang="en-US"/>
        </a:p>
      </dgm:t>
    </dgm:pt>
    <dgm:pt modelId="{D53FA804-23FF-0A44-BF30-EAEC178930C7}" type="sibTrans" cxnId="{8391FFA2-1814-E049-9C7D-DCF660DF84B1}">
      <dgm:prSet/>
      <dgm:spPr/>
      <dgm:t>
        <a:bodyPr/>
        <a:lstStyle/>
        <a:p>
          <a:endParaRPr lang="en-US"/>
        </a:p>
      </dgm:t>
    </dgm:pt>
    <dgm:pt modelId="{626D5B8D-74A7-E840-92CF-E6C8B9AC50C4}" type="pres">
      <dgm:prSet presAssocID="{547A2F0F-63F5-294B-9B76-69B8A054A863}" presName="linear" presStyleCnt="0">
        <dgm:presLayoutVars>
          <dgm:dir/>
          <dgm:animLvl val="lvl"/>
          <dgm:resizeHandles val="exact"/>
        </dgm:presLayoutVars>
      </dgm:prSet>
      <dgm:spPr/>
      <dgm:t>
        <a:bodyPr/>
        <a:lstStyle/>
        <a:p>
          <a:endParaRPr lang="en-US"/>
        </a:p>
      </dgm:t>
    </dgm:pt>
    <dgm:pt modelId="{9E197769-874B-C046-8693-4A6ED282181F}" type="pres">
      <dgm:prSet presAssocID="{8468BEE9-AD55-064C-8C71-17B232EFEC38}" presName="parentLin" presStyleCnt="0"/>
      <dgm:spPr/>
    </dgm:pt>
    <dgm:pt modelId="{1D1C9CFE-39A3-6A45-B396-346EDBA9A4A9}" type="pres">
      <dgm:prSet presAssocID="{8468BEE9-AD55-064C-8C71-17B232EFEC38}" presName="parentLeftMargin" presStyleLbl="node1" presStyleIdx="0" presStyleCnt="3"/>
      <dgm:spPr/>
      <dgm:t>
        <a:bodyPr/>
        <a:lstStyle/>
        <a:p>
          <a:endParaRPr lang="en-US"/>
        </a:p>
      </dgm:t>
    </dgm:pt>
    <dgm:pt modelId="{095158DE-52A0-2947-9C0F-F6D09B532120}" type="pres">
      <dgm:prSet presAssocID="{8468BEE9-AD55-064C-8C71-17B232EFEC38}" presName="parentText" presStyleLbl="node1" presStyleIdx="0" presStyleCnt="3">
        <dgm:presLayoutVars>
          <dgm:chMax val="0"/>
          <dgm:bulletEnabled val="1"/>
        </dgm:presLayoutVars>
      </dgm:prSet>
      <dgm:spPr/>
      <dgm:t>
        <a:bodyPr/>
        <a:lstStyle/>
        <a:p>
          <a:endParaRPr lang="en-US"/>
        </a:p>
      </dgm:t>
    </dgm:pt>
    <dgm:pt modelId="{02CD75DD-2CF3-8E47-A8B0-AC567FC7ECFF}" type="pres">
      <dgm:prSet presAssocID="{8468BEE9-AD55-064C-8C71-17B232EFEC38}" presName="negativeSpace" presStyleCnt="0"/>
      <dgm:spPr/>
    </dgm:pt>
    <dgm:pt modelId="{B7D28F9B-8127-B04C-914E-0486E96D3010}" type="pres">
      <dgm:prSet presAssocID="{8468BEE9-AD55-064C-8C71-17B232EFEC38}" presName="childText" presStyleLbl="conFgAcc1" presStyleIdx="0" presStyleCnt="3">
        <dgm:presLayoutVars>
          <dgm:bulletEnabled val="1"/>
        </dgm:presLayoutVars>
      </dgm:prSet>
      <dgm:spPr/>
      <dgm:t>
        <a:bodyPr/>
        <a:lstStyle/>
        <a:p>
          <a:endParaRPr lang="en-US"/>
        </a:p>
      </dgm:t>
    </dgm:pt>
    <dgm:pt modelId="{7F03489E-E134-6647-9DFF-7E71677CA3B8}" type="pres">
      <dgm:prSet presAssocID="{7879E90D-8922-F74A-9754-9D6075AEA36F}" presName="spaceBetweenRectangles" presStyleCnt="0"/>
      <dgm:spPr/>
    </dgm:pt>
    <dgm:pt modelId="{2825C13C-F220-6042-8BCB-FD369BD6CAC4}" type="pres">
      <dgm:prSet presAssocID="{4D971003-0DDA-8E4B-96DF-BCC2956C1540}" presName="parentLin" presStyleCnt="0"/>
      <dgm:spPr/>
    </dgm:pt>
    <dgm:pt modelId="{32B98664-1812-3A43-80BD-6867C12A3113}" type="pres">
      <dgm:prSet presAssocID="{4D971003-0DDA-8E4B-96DF-BCC2956C1540}" presName="parentLeftMargin" presStyleLbl="node1" presStyleIdx="0" presStyleCnt="3"/>
      <dgm:spPr/>
      <dgm:t>
        <a:bodyPr/>
        <a:lstStyle/>
        <a:p>
          <a:endParaRPr lang="en-US"/>
        </a:p>
      </dgm:t>
    </dgm:pt>
    <dgm:pt modelId="{3302B613-4601-3E4C-B804-008DC63312D2}" type="pres">
      <dgm:prSet presAssocID="{4D971003-0DDA-8E4B-96DF-BCC2956C1540}" presName="parentText" presStyleLbl="node1" presStyleIdx="1" presStyleCnt="3">
        <dgm:presLayoutVars>
          <dgm:chMax val="0"/>
          <dgm:bulletEnabled val="1"/>
        </dgm:presLayoutVars>
      </dgm:prSet>
      <dgm:spPr/>
      <dgm:t>
        <a:bodyPr/>
        <a:lstStyle/>
        <a:p>
          <a:endParaRPr lang="en-US"/>
        </a:p>
      </dgm:t>
    </dgm:pt>
    <dgm:pt modelId="{D1C8CB59-CC93-CA47-89CD-9B09483BFD63}" type="pres">
      <dgm:prSet presAssocID="{4D971003-0DDA-8E4B-96DF-BCC2956C1540}" presName="negativeSpace" presStyleCnt="0"/>
      <dgm:spPr/>
    </dgm:pt>
    <dgm:pt modelId="{8F7D4B2C-2539-AC4B-87E3-0411D958B427}" type="pres">
      <dgm:prSet presAssocID="{4D971003-0DDA-8E4B-96DF-BCC2956C1540}" presName="childText" presStyleLbl="conFgAcc1" presStyleIdx="1" presStyleCnt="3">
        <dgm:presLayoutVars>
          <dgm:bulletEnabled val="1"/>
        </dgm:presLayoutVars>
      </dgm:prSet>
      <dgm:spPr/>
      <dgm:t>
        <a:bodyPr/>
        <a:lstStyle/>
        <a:p>
          <a:endParaRPr lang="en-US"/>
        </a:p>
      </dgm:t>
    </dgm:pt>
    <dgm:pt modelId="{728A7E66-89F0-9847-98D3-8F7966AC7C8E}" type="pres">
      <dgm:prSet presAssocID="{E4AC6CC9-CED7-F147-AD4D-62C35E44FAD4}" presName="spaceBetweenRectangles" presStyleCnt="0"/>
      <dgm:spPr/>
    </dgm:pt>
    <dgm:pt modelId="{2DDAAB0A-0700-D346-9F8A-9B8AD4995C86}" type="pres">
      <dgm:prSet presAssocID="{076EBE17-867E-CE47-9FE3-5DC5D0F4973F}" presName="parentLin" presStyleCnt="0"/>
      <dgm:spPr/>
    </dgm:pt>
    <dgm:pt modelId="{863F40AE-1F91-C347-B3E0-456AFF513D2A}" type="pres">
      <dgm:prSet presAssocID="{076EBE17-867E-CE47-9FE3-5DC5D0F4973F}" presName="parentLeftMargin" presStyleLbl="node1" presStyleIdx="1" presStyleCnt="3"/>
      <dgm:spPr/>
      <dgm:t>
        <a:bodyPr/>
        <a:lstStyle/>
        <a:p>
          <a:endParaRPr lang="en-US"/>
        </a:p>
      </dgm:t>
    </dgm:pt>
    <dgm:pt modelId="{19596490-9217-4745-8AAA-52A2ED45BCF1}" type="pres">
      <dgm:prSet presAssocID="{076EBE17-867E-CE47-9FE3-5DC5D0F4973F}" presName="parentText" presStyleLbl="node1" presStyleIdx="2" presStyleCnt="3">
        <dgm:presLayoutVars>
          <dgm:chMax val="0"/>
          <dgm:bulletEnabled val="1"/>
        </dgm:presLayoutVars>
      </dgm:prSet>
      <dgm:spPr/>
      <dgm:t>
        <a:bodyPr/>
        <a:lstStyle/>
        <a:p>
          <a:endParaRPr lang="en-US"/>
        </a:p>
      </dgm:t>
    </dgm:pt>
    <dgm:pt modelId="{396CDC62-6D33-2543-A5B1-B144EF13DA8C}" type="pres">
      <dgm:prSet presAssocID="{076EBE17-867E-CE47-9FE3-5DC5D0F4973F}" presName="negativeSpace" presStyleCnt="0"/>
      <dgm:spPr/>
    </dgm:pt>
    <dgm:pt modelId="{A141619F-A887-634E-92F6-2C67F9B43DF9}" type="pres">
      <dgm:prSet presAssocID="{076EBE17-867E-CE47-9FE3-5DC5D0F4973F}" presName="childText" presStyleLbl="conFgAcc1" presStyleIdx="2" presStyleCnt="3">
        <dgm:presLayoutVars>
          <dgm:bulletEnabled val="1"/>
        </dgm:presLayoutVars>
      </dgm:prSet>
      <dgm:spPr/>
      <dgm:t>
        <a:bodyPr/>
        <a:lstStyle/>
        <a:p>
          <a:endParaRPr lang="en-US"/>
        </a:p>
      </dgm:t>
    </dgm:pt>
  </dgm:ptLst>
  <dgm:cxnLst>
    <dgm:cxn modelId="{8391FFA2-1814-E049-9C7D-DCF660DF84B1}" srcId="{076EBE17-867E-CE47-9FE3-5DC5D0F4973F}" destId="{261A02CB-E39B-6649-B5C4-2BB599C0BD8D}" srcOrd="0" destOrd="0" parTransId="{10BBE143-CDFB-6B4A-ABE5-198D485580BC}" sibTransId="{D53FA804-23FF-0A44-BF30-EAEC178930C7}"/>
    <dgm:cxn modelId="{09CF1745-87BC-1E4E-9851-CDBFB5026EE8}" type="presOf" srcId="{4D971003-0DDA-8E4B-96DF-BCC2956C1540}" destId="{3302B613-4601-3E4C-B804-008DC63312D2}" srcOrd="1" destOrd="0" presId="urn:microsoft.com/office/officeart/2005/8/layout/list1"/>
    <dgm:cxn modelId="{F82744FE-254D-204F-A8D5-42C2205E8E44}" type="presOf" srcId="{4D971003-0DDA-8E4B-96DF-BCC2956C1540}" destId="{32B98664-1812-3A43-80BD-6867C12A3113}" srcOrd="0" destOrd="0" presId="urn:microsoft.com/office/officeart/2005/8/layout/list1"/>
    <dgm:cxn modelId="{AD0CECE4-D954-1741-9271-706CB476B670}" type="presOf" srcId="{261A02CB-E39B-6649-B5C4-2BB599C0BD8D}" destId="{A141619F-A887-634E-92F6-2C67F9B43DF9}" srcOrd="0" destOrd="0" presId="urn:microsoft.com/office/officeart/2005/8/layout/list1"/>
    <dgm:cxn modelId="{DECC7632-3C1D-5242-A381-DFAFFE201B86}" type="presOf" srcId="{8468BEE9-AD55-064C-8C71-17B232EFEC38}" destId="{095158DE-52A0-2947-9C0F-F6D09B532120}" srcOrd="1" destOrd="0" presId="urn:microsoft.com/office/officeart/2005/8/layout/list1"/>
    <dgm:cxn modelId="{894A3367-9E67-7046-8294-C63A1328315A}" srcId="{547A2F0F-63F5-294B-9B76-69B8A054A863}" destId="{8468BEE9-AD55-064C-8C71-17B232EFEC38}" srcOrd="0" destOrd="0" parTransId="{EADD159E-5038-404E-AF97-8FE402381C7D}" sibTransId="{7879E90D-8922-F74A-9754-9D6075AEA36F}"/>
    <dgm:cxn modelId="{048AA556-B72C-EC46-9260-9D20F53C2080}" type="presOf" srcId="{A1CF89B2-B179-3C4E-B865-FB8C27CA1DD7}" destId="{B7D28F9B-8127-B04C-914E-0486E96D3010}" srcOrd="0" destOrd="0" presId="urn:microsoft.com/office/officeart/2005/8/layout/list1"/>
    <dgm:cxn modelId="{B278963D-84ED-DF44-8226-C4CBC6F59739}" type="presOf" srcId="{076EBE17-867E-CE47-9FE3-5DC5D0F4973F}" destId="{863F40AE-1F91-C347-B3E0-456AFF513D2A}" srcOrd="0" destOrd="0" presId="urn:microsoft.com/office/officeart/2005/8/layout/list1"/>
    <dgm:cxn modelId="{70209F21-B724-F847-AC52-92E05E9F0A5D}" srcId="{4D971003-0DDA-8E4B-96DF-BCC2956C1540}" destId="{B6A88D3C-BD9E-F14C-BF21-10E3D867D5A3}" srcOrd="0" destOrd="0" parTransId="{CBE4B967-62D0-0C4D-AD83-72E0B20024DB}" sibTransId="{B9BE20C2-4388-6C43-A780-09981FF15292}"/>
    <dgm:cxn modelId="{89673C60-7AC5-984B-93FD-843A214691A6}" srcId="{547A2F0F-63F5-294B-9B76-69B8A054A863}" destId="{4D971003-0DDA-8E4B-96DF-BCC2956C1540}" srcOrd="1" destOrd="0" parTransId="{BE7E852F-647A-2A44-B166-5B573ABE568D}" sibTransId="{E4AC6CC9-CED7-F147-AD4D-62C35E44FAD4}"/>
    <dgm:cxn modelId="{A8403C7B-AAE2-D649-AFA2-864E1A638309}" type="presOf" srcId="{076EBE17-867E-CE47-9FE3-5DC5D0F4973F}" destId="{19596490-9217-4745-8AAA-52A2ED45BCF1}" srcOrd="1" destOrd="0" presId="urn:microsoft.com/office/officeart/2005/8/layout/list1"/>
    <dgm:cxn modelId="{466FAC16-A89F-FA4F-9E4B-479B3744B69D}" srcId="{8468BEE9-AD55-064C-8C71-17B232EFEC38}" destId="{A1CF89B2-B179-3C4E-B865-FB8C27CA1DD7}" srcOrd="0" destOrd="0" parTransId="{EC23F1B6-8A9C-4F42-B267-A2143B980C58}" sibTransId="{FB37DA14-0568-F243-A532-546AD2292B2B}"/>
    <dgm:cxn modelId="{5E6505DD-2134-AD47-A937-9C9B05C5E456}" type="presOf" srcId="{B6A88D3C-BD9E-F14C-BF21-10E3D867D5A3}" destId="{8F7D4B2C-2539-AC4B-87E3-0411D958B427}" srcOrd="0" destOrd="0" presId="urn:microsoft.com/office/officeart/2005/8/layout/list1"/>
    <dgm:cxn modelId="{965E2BAD-6D13-1945-9BB6-4772827B93FF}" type="presOf" srcId="{8468BEE9-AD55-064C-8C71-17B232EFEC38}" destId="{1D1C9CFE-39A3-6A45-B396-346EDBA9A4A9}" srcOrd="0" destOrd="0" presId="urn:microsoft.com/office/officeart/2005/8/layout/list1"/>
    <dgm:cxn modelId="{7FF337C0-4CDB-DD4C-AC44-A51D4D98B993}" srcId="{547A2F0F-63F5-294B-9B76-69B8A054A863}" destId="{076EBE17-867E-CE47-9FE3-5DC5D0F4973F}" srcOrd="2" destOrd="0" parTransId="{BDBE06B5-018F-7141-AC8C-0734E5A7D191}" sibTransId="{18F6C99D-A03D-D84B-80E9-8A69C6F491E7}"/>
    <dgm:cxn modelId="{3BAE6B9F-E392-794B-9EEF-930036C9F2C8}" type="presOf" srcId="{547A2F0F-63F5-294B-9B76-69B8A054A863}" destId="{626D5B8D-74A7-E840-92CF-E6C8B9AC50C4}" srcOrd="0" destOrd="0" presId="urn:microsoft.com/office/officeart/2005/8/layout/list1"/>
    <dgm:cxn modelId="{D5E08675-A85D-524A-84FA-397E0555A16A}" type="presParOf" srcId="{626D5B8D-74A7-E840-92CF-E6C8B9AC50C4}" destId="{9E197769-874B-C046-8693-4A6ED282181F}" srcOrd="0" destOrd="0" presId="urn:microsoft.com/office/officeart/2005/8/layout/list1"/>
    <dgm:cxn modelId="{54D24EE8-B56E-2942-AEDE-79593C69A5DE}" type="presParOf" srcId="{9E197769-874B-C046-8693-4A6ED282181F}" destId="{1D1C9CFE-39A3-6A45-B396-346EDBA9A4A9}" srcOrd="0" destOrd="0" presId="urn:microsoft.com/office/officeart/2005/8/layout/list1"/>
    <dgm:cxn modelId="{47D25733-3317-EE42-9BF2-F6CE80131EF9}" type="presParOf" srcId="{9E197769-874B-C046-8693-4A6ED282181F}" destId="{095158DE-52A0-2947-9C0F-F6D09B532120}" srcOrd="1" destOrd="0" presId="urn:microsoft.com/office/officeart/2005/8/layout/list1"/>
    <dgm:cxn modelId="{3110A0CE-F262-5840-9F14-984BDEDB590D}" type="presParOf" srcId="{626D5B8D-74A7-E840-92CF-E6C8B9AC50C4}" destId="{02CD75DD-2CF3-8E47-A8B0-AC567FC7ECFF}" srcOrd="1" destOrd="0" presId="urn:microsoft.com/office/officeart/2005/8/layout/list1"/>
    <dgm:cxn modelId="{2773DF8F-9454-4F45-8D90-864F7861DEF0}" type="presParOf" srcId="{626D5B8D-74A7-E840-92CF-E6C8B9AC50C4}" destId="{B7D28F9B-8127-B04C-914E-0486E96D3010}" srcOrd="2" destOrd="0" presId="urn:microsoft.com/office/officeart/2005/8/layout/list1"/>
    <dgm:cxn modelId="{2AE560DB-CE2D-064F-8EB6-A8B1465C9E56}" type="presParOf" srcId="{626D5B8D-74A7-E840-92CF-E6C8B9AC50C4}" destId="{7F03489E-E134-6647-9DFF-7E71677CA3B8}" srcOrd="3" destOrd="0" presId="urn:microsoft.com/office/officeart/2005/8/layout/list1"/>
    <dgm:cxn modelId="{A962C77C-D1D8-3E4A-8DD4-9138A9B2617E}" type="presParOf" srcId="{626D5B8D-74A7-E840-92CF-E6C8B9AC50C4}" destId="{2825C13C-F220-6042-8BCB-FD369BD6CAC4}" srcOrd="4" destOrd="0" presId="urn:microsoft.com/office/officeart/2005/8/layout/list1"/>
    <dgm:cxn modelId="{43D763A3-9623-464F-9C6D-F993E7A97C9E}" type="presParOf" srcId="{2825C13C-F220-6042-8BCB-FD369BD6CAC4}" destId="{32B98664-1812-3A43-80BD-6867C12A3113}" srcOrd="0" destOrd="0" presId="urn:microsoft.com/office/officeart/2005/8/layout/list1"/>
    <dgm:cxn modelId="{94FC19FE-8DCE-BF48-8E71-7F0F949E3D16}" type="presParOf" srcId="{2825C13C-F220-6042-8BCB-FD369BD6CAC4}" destId="{3302B613-4601-3E4C-B804-008DC63312D2}" srcOrd="1" destOrd="0" presId="urn:microsoft.com/office/officeart/2005/8/layout/list1"/>
    <dgm:cxn modelId="{2BB8B4D0-D942-9546-816A-707136AB0AE3}" type="presParOf" srcId="{626D5B8D-74A7-E840-92CF-E6C8B9AC50C4}" destId="{D1C8CB59-CC93-CA47-89CD-9B09483BFD63}" srcOrd="5" destOrd="0" presId="urn:microsoft.com/office/officeart/2005/8/layout/list1"/>
    <dgm:cxn modelId="{6845CC09-95AC-C643-9E8D-B6345C02D617}" type="presParOf" srcId="{626D5B8D-74A7-E840-92CF-E6C8B9AC50C4}" destId="{8F7D4B2C-2539-AC4B-87E3-0411D958B427}" srcOrd="6" destOrd="0" presId="urn:microsoft.com/office/officeart/2005/8/layout/list1"/>
    <dgm:cxn modelId="{4CFEF245-196B-B540-9D24-E709650D8973}" type="presParOf" srcId="{626D5B8D-74A7-E840-92CF-E6C8B9AC50C4}" destId="{728A7E66-89F0-9847-98D3-8F7966AC7C8E}" srcOrd="7" destOrd="0" presId="urn:microsoft.com/office/officeart/2005/8/layout/list1"/>
    <dgm:cxn modelId="{02A17EB2-B9F0-1F41-9520-C99872CCFEC3}" type="presParOf" srcId="{626D5B8D-74A7-E840-92CF-E6C8B9AC50C4}" destId="{2DDAAB0A-0700-D346-9F8A-9B8AD4995C86}" srcOrd="8" destOrd="0" presId="urn:microsoft.com/office/officeart/2005/8/layout/list1"/>
    <dgm:cxn modelId="{7D234B7E-29DA-6845-95F7-91E30C6CAC39}" type="presParOf" srcId="{2DDAAB0A-0700-D346-9F8A-9B8AD4995C86}" destId="{863F40AE-1F91-C347-B3E0-456AFF513D2A}" srcOrd="0" destOrd="0" presId="urn:microsoft.com/office/officeart/2005/8/layout/list1"/>
    <dgm:cxn modelId="{1C329A42-25E9-4D47-A3A4-FB87F86C83F7}" type="presParOf" srcId="{2DDAAB0A-0700-D346-9F8A-9B8AD4995C86}" destId="{19596490-9217-4745-8AAA-52A2ED45BCF1}" srcOrd="1" destOrd="0" presId="urn:microsoft.com/office/officeart/2005/8/layout/list1"/>
    <dgm:cxn modelId="{6E886432-0461-2C44-AC5C-774E609E3798}" type="presParOf" srcId="{626D5B8D-74A7-E840-92CF-E6C8B9AC50C4}" destId="{396CDC62-6D33-2543-A5B1-B144EF13DA8C}" srcOrd="9" destOrd="0" presId="urn:microsoft.com/office/officeart/2005/8/layout/list1"/>
    <dgm:cxn modelId="{D7A9B490-54C1-0148-8BEE-702E6438BC20}" type="presParOf" srcId="{626D5B8D-74A7-E840-92CF-E6C8B9AC50C4}" destId="{A141619F-A887-634E-92F6-2C67F9B43DF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9EE110-CF6F-7D4D-8859-72C07801D45C}" type="doc">
      <dgm:prSet loTypeId="urn:microsoft.com/office/officeart/2008/layout/VerticalAccentList" loCatId="list" qsTypeId="urn:microsoft.com/office/officeart/2005/8/quickstyle/simple4" qsCatId="simple" csTypeId="urn:microsoft.com/office/officeart/2005/8/colors/accent1_2" csCatId="accent1" phldr="1"/>
      <dgm:spPr/>
      <dgm:t>
        <a:bodyPr/>
        <a:lstStyle/>
        <a:p>
          <a:endParaRPr lang="en-US"/>
        </a:p>
      </dgm:t>
    </dgm:pt>
    <dgm:pt modelId="{E219A41A-5EE7-854C-B2C4-899A3B4B8FDA}">
      <dgm:prSet/>
      <dgm:spPr/>
      <dgm:t>
        <a:bodyPr/>
        <a:lstStyle/>
        <a:p>
          <a:pPr rtl="0"/>
          <a:r>
            <a:rPr lang="en-US" dirty="0" smtClean="0"/>
            <a:t>Dynamic creation of actors</a:t>
          </a:r>
          <a:endParaRPr lang="en-US" dirty="0"/>
        </a:p>
      </dgm:t>
    </dgm:pt>
    <dgm:pt modelId="{48BBA104-28AE-554B-8CF3-2645830298B2}" type="parTrans" cxnId="{376AC4E8-784F-694B-A0A5-4D4B5414A50D}">
      <dgm:prSet/>
      <dgm:spPr/>
      <dgm:t>
        <a:bodyPr/>
        <a:lstStyle/>
        <a:p>
          <a:endParaRPr lang="en-US"/>
        </a:p>
      </dgm:t>
    </dgm:pt>
    <dgm:pt modelId="{53303F7F-7757-F047-B75F-941CF98D5CEB}" type="sibTrans" cxnId="{376AC4E8-784F-694B-A0A5-4D4B5414A50D}">
      <dgm:prSet/>
      <dgm:spPr/>
      <dgm:t>
        <a:bodyPr/>
        <a:lstStyle/>
        <a:p>
          <a:endParaRPr lang="en-US"/>
        </a:p>
      </dgm:t>
    </dgm:pt>
    <dgm:pt modelId="{3AE2590A-5539-FF42-B4CD-11D4818D06DC}">
      <dgm:prSet/>
      <dgm:spPr/>
      <dgm:t>
        <a:bodyPr/>
        <a:lstStyle/>
        <a:p>
          <a:pPr rtl="0"/>
          <a:r>
            <a:rPr lang="en-US" dirty="0" smtClean="0"/>
            <a:t>Inclusion of actor addresses in messages</a:t>
          </a:r>
          <a:endParaRPr lang="en-US" dirty="0"/>
        </a:p>
      </dgm:t>
    </dgm:pt>
    <dgm:pt modelId="{EC56A2AA-B282-6143-94F6-F5174E15C86E}" type="parTrans" cxnId="{CA04DE0C-8B83-2A45-8A8E-F9F169BA2DD0}">
      <dgm:prSet/>
      <dgm:spPr/>
      <dgm:t>
        <a:bodyPr/>
        <a:lstStyle/>
        <a:p>
          <a:endParaRPr lang="en-US"/>
        </a:p>
      </dgm:t>
    </dgm:pt>
    <dgm:pt modelId="{DE5DECAC-F70B-A543-A44E-2623A5844D90}" type="sibTrans" cxnId="{CA04DE0C-8B83-2A45-8A8E-F9F169BA2DD0}">
      <dgm:prSet/>
      <dgm:spPr/>
      <dgm:t>
        <a:bodyPr/>
        <a:lstStyle/>
        <a:p>
          <a:endParaRPr lang="en-US"/>
        </a:p>
      </dgm:t>
    </dgm:pt>
    <dgm:pt modelId="{03B09828-4275-6B43-BEA7-7D06F8CF5A0A}">
      <dgm:prSet/>
      <dgm:spPr/>
      <dgm:t>
        <a:bodyPr/>
        <a:lstStyle/>
        <a:p>
          <a:pPr rtl="0"/>
          <a:r>
            <a:rPr lang="en-US" dirty="0" smtClean="0"/>
            <a:t>Interaction only through direct asynchronous message passing </a:t>
          </a:r>
          <a:endParaRPr lang="en-US" dirty="0"/>
        </a:p>
      </dgm:t>
    </dgm:pt>
    <dgm:pt modelId="{6667C694-D027-5641-B4C1-A45EC0C08EA2}" type="parTrans" cxnId="{025C805F-2F43-9B40-9468-F9D5341D7C4F}">
      <dgm:prSet/>
      <dgm:spPr/>
      <dgm:t>
        <a:bodyPr/>
        <a:lstStyle/>
        <a:p>
          <a:endParaRPr lang="en-US"/>
        </a:p>
      </dgm:t>
    </dgm:pt>
    <dgm:pt modelId="{FF837801-6715-904B-AF9E-0D6703313D43}" type="sibTrans" cxnId="{025C805F-2F43-9B40-9468-F9D5341D7C4F}">
      <dgm:prSet/>
      <dgm:spPr/>
      <dgm:t>
        <a:bodyPr/>
        <a:lstStyle/>
        <a:p>
          <a:endParaRPr lang="en-US"/>
        </a:p>
      </dgm:t>
    </dgm:pt>
    <dgm:pt modelId="{C992C38A-BD84-154E-AA54-A106F0FA8346}">
      <dgm:prSet/>
      <dgm:spPr/>
      <dgm:t>
        <a:bodyPr/>
        <a:lstStyle/>
        <a:p>
          <a:pPr rtl="0"/>
          <a:r>
            <a:rPr lang="en-US" dirty="0" smtClean="0">
              <a:sym typeface="Wingdings" charset="2"/>
            </a:rPr>
            <a:t></a:t>
          </a:r>
          <a:r>
            <a:rPr lang="en-US" dirty="0" smtClean="0"/>
            <a:t> No restriction on message arrival order.</a:t>
          </a:r>
          <a:endParaRPr lang="en-US" dirty="0"/>
        </a:p>
      </dgm:t>
    </dgm:pt>
    <dgm:pt modelId="{BC094B5B-A6C6-FE49-97E8-F835B8AC0103}" type="parTrans" cxnId="{E661664E-249B-8A43-8A63-3E48BD2A59E4}">
      <dgm:prSet/>
      <dgm:spPr/>
      <dgm:t>
        <a:bodyPr/>
        <a:lstStyle/>
        <a:p>
          <a:endParaRPr lang="en-US"/>
        </a:p>
      </dgm:t>
    </dgm:pt>
    <dgm:pt modelId="{07874936-0E30-184A-858C-6C29B619EBB4}" type="sibTrans" cxnId="{E661664E-249B-8A43-8A63-3E48BD2A59E4}">
      <dgm:prSet/>
      <dgm:spPr/>
      <dgm:t>
        <a:bodyPr/>
        <a:lstStyle/>
        <a:p>
          <a:endParaRPr lang="en-US"/>
        </a:p>
      </dgm:t>
    </dgm:pt>
    <dgm:pt modelId="{78ECEBA9-6377-C64B-9155-7042434C2B43}" type="pres">
      <dgm:prSet presAssocID="{AE9EE110-CF6F-7D4D-8859-72C07801D45C}" presName="Name0" presStyleCnt="0">
        <dgm:presLayoutVars>
          <dgm:chMax/>
          <dgm:chPref/>
          <dgm:dir/>
        </dgm:presLayoutVars>
      </dgm:prSet>
      <dgm:spPr/>
      <dgm:t>
        <a:bodyPr/>
        <a:lstStyle/>
        <a:p>
          <a:endParaRPr lang="en-US"/>
        </a:p>
      </dgm:t>
    </dgm:pt>
    <dgm:pt modelId="{214912C1-3917-BA4F-BF67-3E0F376E1FA9}" type="pres">
      <dgm:prSet presAssocID="{E219A41A-5EE7-854C-B2C4-899A3B4B8FDA}" presName="parenttextcomposite" presStyleCnt="0"/>
      <dgm:spPr/>
    </dgm:pt>
    <dgm:pt modelId="{CFD5CC1A-6DF5-2945-B36E-2C12388F1A28}" type="pres">
      <dgm:prSet presAssocID="{E219A41A-5EE7-854C-B2C4-899A3B4B8FDA}" presName="parenttext" presStyleLbl="revTx" presStyleIdx="0" presStyleCnt="4">
        <dgm:presLayoutVars>
          <dgm:chMax/>
          <dgm:chPref val="2"/>
          <dgm:bulletEnabled val="1"/>
        </dgm:presLayoutVars>
      </dgm:prSet>
      <dgm:spPr/>
      <dgm:t>
        <a:bodyPr/>
        <a:lstStyle/>
        <a:p>
          <a:endParaRPr lang="en-US"/>
        </a:p>
      </dgm:t>
    </dgm:pt>
    <dgm:pt modelId="{2A24E4E9-C9C1-854A-B6EC-BD059D2F9199}" type="pres">
      <dgm:prSet presAssocID="{E219A41A-5EE7-854C-B2C4-899A3B4B8FDA}" presName="parallelogramComposite" presStyleCnt="0"/>
      <dgm:spPr/>
    </dgm:pt>
    <dgm:pt modelId="{A1D773F8-B929-1048-A2A6-296344C88379}" type="pres">
      <dgm:prSet presAssocID="{E219A41A-5EE7-854C-B2C4-899A3B4B8FDA}" presName="parallelogram1" presStyleLbl="alignNode1" presStyleIdx="0" presStyleCnt="28"/>
      <dgm:spPr/>
    </dgm:pt>
    <dgm:pt modelId="{E5BFDACE-4609-6347-B3F6-3905043B6669}" type="pres">
      <dgm:prSet presAssocID="{E219A41A-5EE7-854C-B2C4-899A3B4B8FDA}" presName="parallelogram2" presStyleLbl="alignNode1" presStyleIdx="1" presStyleCnt="28"/>
      <dgm:spPr/>
    </dgm:pt>
    <dgm:pt modelId="{8B4846AF-DC7B-5D44-A149-398CA66AAB96}" type="pres">
      <dgm:prSet presAssocID="{E219A41A-5EE7-854C-B2C4-899A3B4B8FDA}" presName="parallelogram3" presStyleLbl="alignNode1" presStyleIdx="2" presStyleCnt="28"/>
      <dgm:spPr/>
    </dgm:pt>
    <dgm:pt modelId="{F083AB02-E348-1F4A-88EA-D64CC83E4F2F}" type="pres">
      <dgm:prSet presAssocID="{E219A41A-5EE7-854C-B2C4-899A3B4B8FDA}" presName="parallelogram4" presStyleLbl="alignNode1" presStyleIdx="3" presStyleCnt="28"/>
      <dgm:spPr/>
    </dgm:pt>
    <dgm:pt modelId="{FC137791-A93C-F840-BF0E-872187E0AF80}" type="pres">
      <dgm:prSet presAssocID="{E219A41A-5EE7-854C-B2C4-899A3B4B8FDA}" presName="parallelogram5" presStyleLbl="alignNode1" presStyleIdx="4" presStyleCnt="28"/>
      <dgm:spPr/>
    </dgm:pt>
    <dgm:pt modelId="{26A30064-CA0E-CD47-AB38-7EC6462D9BB2}" type="pres">
      <dgm:prSet presAssocID="{E219A41A-5EE7-854C-B2C4-899A3B4B8FDA}" presName="parallelogram6" presStyleLbl="alignNode1" presStyleIdx="5" presStyleCnt="28"/>
      <dgm:spPr/>
    </dgm:pt>
    <dgm:pt modelId="{03EF83D7-923A-C348-8D89-6025B4A506AD}" type="pres">
      <dgm:prSet presAssocID="{E219A41A-5EE7-854C-B2C4-899A3B4B8FDA}" presName="parallelogram7" presStyleLbl="alignNode1" presStyleIdx="6" presStyleCnt="28"/>
      <dgm:spPr/>
    </dgm:pt>
    <dgm:pt modelId="{1510624B-28A1-D74F-8769-4EEB845470A3}" type="pres">
      <dgm:prSet presAssocID="{53303F7F-7757-F047-B75F-941CF98D5CEB}" presName="sibTrans" presStyleCnt="0"/>
      <dgm:spPr/>
    </dgm:pt>
    <dgm:pt modelId="{B1EAB10B-A977-4E41-A5EC-71C955A80D21}" type="pres">
      <dgm:prSet presAssocID="{3AE2590A-5539-FF42-B4CD-11D4818D06DC}" presName="parenttextcomposite" presStyleCnt="0"/>
      <dgm:spPr/>
    </dgm:pt>
    <dgm:pt modelId="{F85364C9-3BFF-4D4B-9927-E7A2DAB106EA}" type="pres">
      <dgm:prSet presAssocID="{3AE2590A-5539-FF42-B4CD-11D4818D06DC}" presName="parenttext" presStyleLbl="revTx" presStyleIdx="1" presStyleCnt="4">
        <dgm:presLayoutVars>
          <dgm:chMax/>
          <dgm:chPref val="2"/>
          <dgm:bulletEnabled val="1"/>
        </dgm:presLayoutVars>
      </dgm:prSet>
      <dgm:spPr/>
      <dgm:t>
        <a:bodyPr/>
        <a:lstStyle/>
        <a:p>
          <a:endParaRPr lang="en-US"/>
        </a:p>
      </dgm:t>
    </dgm:pt>
    <dgm:pt modelId="{4FCDD78E-671C-0D42-96D9-AC8E44C89C8F}" type="pres">
      <dgm:prSet presAssocID="{3AE2590A-5539-FF42-B4CD-11D4818D06DC}" presName="parallelogramComposite" presStyleCnt="0"/>
      <dgm:spPr/>
    </dgm:pt>
    <dgm:pt modelId="{58415332-4188-C049-9A9B-F84A8B97AC3F}" type="pres">
      <dgm:prSet presAssocID="{3AE2590A-5539-FF42-B4CD-11D4818D06DC}" presName="parallelogram1" presStyleLbl="alignNode1" presStyleIdx="7" presStyleCnt="28"/>
      <dgm:spPr/>
    </dgm:pt>
    <dgm:pt modelId="{2BD95F98-1E52-2C4C-B7A2-B268C777BD56}" type="pres">
      <dgm:prSet presAssocID="{3AE2590A-5539-FF42-B4CD-11D4818D06DC}" presName="parallelogram2" presStyleLbl="alignNode1" presStyleIdx="8" presStyleCnt="28"/>
      <dgm:spPr/>
    </dgm:pt>
    <dgm:pt modelId="{2343C42F-FDE5-914A-80D2-682CB2D82E43}" type="pres">
      <dgm:prSet presAssocID="{3AE2590A-5539-FF42-B4CD-11D4818D06DC}" presName="parallelogram3" presStyleLbl="alignNode1" presStyleIdx="9" presStyleCnt="28"/>
      <dgm:spPr/>
    </dgm:pt>
    <dgm:pt modelId="{AB1EA2D2-E409-0C4E-93BC-3BD3614BB9F0}" type="pres">
      <dgm:prSet presAssocID="{3AE2590A-5539-FF42-B4CD-11D4818D06DC}" presName="parallelogram4" presStyleLbl="alignNode1" presStyleIdx="10" presStyleCnt="28"/>
      <dgm:spPr/>
    </dgm:pt>
    <dgm:pt modelId="{17007C48-2C5E-4043-A2CF-9F15A620B907}" type="pres">
      <dgm:prSet presAssocID="{3AE2590A-5539-FF42-B4CD-11D4818D06DC}" presName="parallelogram5" presStyleLbl="alignNode1" presStyleIdx="11" presStyleCnt="28"/>
      <dgm:spPr/>
    </dgm:pt>
    <dgm:pt modelId="{C3C54EB5-B497-394D-84DE-61C67BFB1360}" type="pres">
      <dgm:prSet presAssocID="{3AE2590A-5539-FF42-B4CD-11D4818D06DC}" presName="parallelogram6" presStyleLbl="alignNode1" presStyleIdx="12" presStyleCnt="28"/>
      <dgm:spPr/>
    </dgm:pt>
    <dgm:pt modelId="{6F13D3DB-E94F-A44F-A202-E6CB523AE77C}" type="pres">
      <dgm:prSet presAssocID="{3AE2590A-5539-FF42-B4CD-11D4818D06DC}" presName="parallelogram7" presStyleLbl="alignNode1" presStyleIdx="13" presStyleCnt="28"/>
      <dgm:spPr/>
    </dgm:pt>
    <dgm:pt modelId="{223D9BF6-C513-5148-8FFC-089E13314787}" type="pres">
      <dgm:prSet presAssocID="{DE5DECAC-F70B-A543-A44E-2623A5844D90}" presName="sibTrans" presStyleCnt="0"/>
      <dgm:spPr/>
    </dgm:pt>
    <dgm:pt modelId="{D3338AF7-63D7-0A4D-9439-AF3B761766C0}" type="pres">
      <dgm:prSet presAssocID="{03B09828-4275-6B43-BEA7-7D06F8CF5A0A}" presName="parenttextcomposite" presStyleCnt="0"/>
      <dgm:spPr/>
    </dgm:pt>
    <dgm:pt modelId="{515B8C2A-5F9B-CC4A-8AA3-3BCEEC0B9DB1}" type="pres">
      <dgm:prSet presAssocID="{03B09828-4275-6B43-BEA7-7D06F8CF5A0A}" presName="parenttext" presStyleLbl="revTx" presStyleIdx="2" presStyleCnt="4">
        <dgm:presLayoutVars>
          <dgm:chMax/>
          <dgm:chPref val="2"/>
          <dgm:bulletEnabled val="1"/>
        </dgm:presLayoutVars>
      </dgm:prSet>
      <dgm:spPr/>
      <dgm:t>
        <a:bodyPr/>
        <a:lstStyle/>
        <a:p>
          <a:endParaRPr lang="en-US"/>
        </a:p>
      </dgm:t>
    </dgm:pt>
    <dgm:pt modelId="{7E66C6EE-A1F4-8947-A98D-693B97D243B6}" type="pres">
      <dgm:prSet presAssocID="{03B09828-4275-6B43-BEA7-7D06F8CF5A0A}" presName="parallelogramComposite" presStyleCnt="0"/>
      <dgm:spPr/>
    </dgm:pt>
    <dgm:pt modelId="{23A70C9E-982E-A64A-AA7F-C0BBA8FBEC2E}" type="pres">
      <dgm:prSet presAssocID="{03B09828-4275-6B43-BEA7-7D06F8CF5A0A}" presName="parallelogram1" presStyleLbl="alignNode1" presStyleIdx="14" presStyleCnt="28"/>
      <dgm:spPr/>
    </dgm:pt>
    <dgm:pt modelId="{479EE1ED-49C8-574F-B2C7-F69FC4EA4DA0}" type="pres">
      <dgm:prSet presAssocID="{03B09828-4275-6B43-BEA7-7D06F8CF5A0A}" presName="parallelogram2" presStyleLbl="alignNode1" presStyleIdx="15" presStyleCnt="28"/>
      <dgm:spPr/>
    </dgm:pt>
    <dgm:pt modelId="{80371CA3-89B0-2146-9B2C-83A894FFF86E}" type="pres">
      <dgm:prSet presAssocID="{03B09828-4275-6B43-BEA7-7D06F8CF5A0A}" presName="parallelogram3" presStyleLbl="alignNode1" presStyleIdx="16" presStyleCnt="28"/>
      <dgm:spPr/>
    </dgm:pt>
    <dgm:pt modelId="{1401F1C6-1D3E-EF45-9798-183A4024EE6C}" type="pres">
      <dgm:prSet presAssocID="{03B09828-4275-6B43-BEA7-7D06F8CF5A0A}" presName="parallelogram4" presStyleLbl="alignNode1" presStyleIdx="17" presStyleCnt="28"/>
      <dgm:spPr/>
    </dgm:pt>
    <dgm:pt modelId="{426194F9-4423-E948-8274-E933EC0EEEF7}" type="pres">
      <dgm:prSet presAssocID="{03B09828-4275-6B43-BEA7-7D06F8CF5A0A}" presName="parallelogram5" presStyleLbl="alignNode1" presStyleIdx="18" presStyleCnt="28"/>
      <dgm:spPr/>
    </dgm:pt>
    <dgm:pt modelId="{9BE8AB1B-7BCB-5A4C-A7A5-2A2864469768}" type="pres">
      <dgm:prSet presAssocID="{03B09828-4275-6B43-BEA7-7D06F8CF5A0A}" presName="parallelogram6" presStyleLbl="alignNode1" presStyleIdx="19" presStyleCnt="28"/>
      <dgm:spPr/>
    </dgm:pt>
    <dgm:pt modelId="{F55F83C2-1F00-B54A-89E7-EED9A32B1C29}" type="pres">
      <dgm:prSet presAssocID="{03B09828-4275-6B43-BEA7-7D06F8CF5A0A}" presName="parallelogram7" presStyleLbl="alignNode1" presStyleIdx="20" presStyleCnt="28"/>
      <dgm:spPr/>
    </dgm:pt>
    <dgm:pt modelId="{06470A85-8426-8F4A-B9D9-60C204C940C2}" type="pres">
      <dgm:prSet presAssocID="{FF837801-6715-904B-AF9E-0D6703313D43}" presName="sibTrans" presStyleCnt="0"/>
      <dgm:spPr/>
    </dgm:pt>
    <dgm:pt modelId="{81A61A9B-2AF8-9842-8B87-3F58E3A87F63}" type="pres">
      <dgm:prSet presAssocID="{C992C38A-BD84-154E-AA54-A106F0FA8346}" presName="parenttextcomposite" presStyleCnt="0"/>
      <dgm:spPr/>
    </dgm:pt>
    <dgm:pt modelId="{8CDB7D16-80ED-D448-A0C2-4257BB01A9B4}" type="pres">
      <dgm:prSet presAssocID="{C992C38A-BD84-154E-AA54-A106F0FA8346}" presName="parenttext" presStyleLbl="revTx" presStyleIdx="3" presStyleCnt="4">
        <dgm:presLayoutVars>
          <dgm:chMax/>
          <dgm:chPref val="2"/>
          <dgm:bulletEnabled val="1"/>
        </dgm:presLayoutVars>
      </dgm:prSet>
      <dgm:spPr/>
      <dgm:t>
        <a:bodyPr/>
        <a:lstStyle/>
        <a:p>
          <a:endParaRPr lang="en-US"/>
        </a:p>
      </dgm:t>
    </dgm:pt>
    <dgm:pt modelId="{3CF82DD9-8F44-2142-8775-F9868385DE44}" type="pres">
      <dgm:prSet presAssocID="{C992C38A-BD84-154E-AA54-A106F0FA8346}" presName="parallelogramComposite" presStyleCnt="0"/>
      <dgm:spPr/>
    </dgm:pt>
    <dgm:pt modelId="{EE6B98CC-71CA-9442-AD3B-5A351309412B}" type="pres">
      <dgm:prSet presAssocID="{C992C38A-BD84-154E-AA54-A106F0FA8346}" presName="parallelogram1" presStyleLbl="alignNode1" presStyleIdx="21" presStyleCnt="28"/>
      <dgm:spPr/>
    </dgm:pt>
    <dgm:pt modelId="{415436CA-3379-5B4D-AE0B-C6ADE5E3BB63}" type="pres">
      <dgm:prSet presAssocID="{C992C38A-BD84-154E-AA54-A106F0FA8346}" presName="parallelogram2" presStyleLbl="alignNode1" presStyleIdx="22" presStyleCnt="28"/>
      <dgm:spPr/>
    </dgm:pt>
    <dgm:pt modelId="{5E44EF14-8B78-524A-8160-3D1E2CD912EC}" type="pres">
      <dgm:prSet presAssocID="{C992C38A-BD84-154E-AA54-A106F0FA8346}" presName="parallelogram3" presStyleLbl="alignNode1" presStyleIdx="23" presStyleCnt="28"/>
      <dgm:spPr/>
    </dgm:pt>
    <dgm:pt modelId="{144F95A8-9C3C-5646-A40F-E12E10E4485D}" type="pres">
      <dgm:prSet presAssocID="{C992C38A-BD84-154E-AA54-A106F0FA8346}" presName="parallelogram4" presStyleLbl="alignNode1" presStyleIdx="24" presStyleCnt="28"/>
      <dgm:spPr/>
    </dgm:pt>
    <dgm:pt modelId="{CB279048-B18E-8E41-9EDC-C8F0FA23A357}" type="pres">
      <dgm:prSet presAssocID="{C992C38A-BD84-154E-AA54-A106F0FA8346}" presName="parallelogram5" presStyleLbl="alignNode1" presStyleIdx="25" presStyleCnt="28"/>
      <dgm:spPr/>
    </dgm:pt>
    <dgm:pt modelId="{542F7D01-7A1D-8D49-ABEC-D3652F3BF7DB}" type="pres">
      <dgm:prSet presAssocID="{C992C38A-BD84-154E-AA54-A106F0FA8346}" presName="parallelogram6" presStyleLbl="alignNode1" presStyleIdx="26" presStyleCnt="28"/>
      <dgm:spPr/>
    </dgm:pt>
    <dgm:pt modelId="{54470F0A-0A17-C843-8AC0-C83D3A6EBA04}" type="pres">
      <dgm:prSet presAssocID="{C992C38A-BD84-154E-AA54-A106F0FA8346}" presName="parallelogram7" presStyleLbl="alignNode1" presStyleIdx="27" presStyleCnt="28"/>
      <dgm:spPr/>
    </dgm:pt>
  </dgm:ptLst>
  <dgm:cxnLst>
    <dgm:cxn modelId="{ED271C41-6143-8C44-910E-21F94CF268B0}" type="presOf" srcId="{03B09828-4275-6B43-BEA7-7D06F8CF5A0A}" destId="{515B8C2A-5F9B-CC4A-8AA3-3BCEEC0B9DB1}" srcOrd="0" destOrd="0" presId="urn:microsoft.com/office/officeart/2008/layout/VerticalAccentList"/>
    <dgm:cxn modelId="{02109CFA-21B3-A142-B2A0-134C8F29879E}" type="presOf" srcId="{AE9EE110-CF6F-7D4D-8859-72C07801D45C}" destId="{78ECEBA9-6377-C64B-9155-7042434C2B43}" srcOrd="0" destOrd="0" presId="urn:microsoft.com/office/officeart/2008/layout/VerticalAccentList"/>
    <dgm:cxn modelId="{376AC4E8-784F-694B-A0A5-4D4B5414A50D}" srcId="{AE9EE110-CF6F-7D4D-8859-72C07801D45C}" destId="{E219A41A-5EE7-854C-B2C4-899A3B4B8FDA}" srcOrd="0" destOrd="0" parTransId="{48BBA104-28AE-554B-8CF3-2645830298B2}" sibTransId="{53303F7F-7757-F047-B75F-941CF98D5CEB}"/>
    <dgm:cxn modelId="{025C805F-2F43-9B40-9468-F9D5341D7C4F}" srcId="{AE9EE110-CF6F-7D4D-8859-72C07801D45C}" destId="{03B09828-4275-6B43-BEA7-7D06F8CF5A0A}" srcOrd="2" destOrd="0" parTransId="{6667C694-D027-5641-B4C1-A45EC0C08EA2}" sibTransId="{FF837801-6715-904B-AF9E-0D6703313D43}"/>
    <dgm:cxn modelId="{853FBB4B-522C-7E44-AA6C-D4B367254F68}" type="presOf" srcId="{3AE2590A-5539-FF42-B4CD-11D4818D06DC}" destId="{F85364C9-3BFF-4D4B-9927-E7A2DAB106EA}" srcOrd="0" destOrd="0" presId="urn:microsoft.com/office/officeart/2008/layout/VerticalAccentList"/>
    <dgm:cxn modelId="{BCFECA09-FE7D-D14E-AA20-90E7BFEE1997}" type="presOf" srcId="{C992C38A-BD84-154E-AA54-A106F0FA8346}" destId="{8CDB7D16-80ED-D448-A0C2-4257BB01A9B4}" srcOrd="0" destOrd="0" presId="urn:microsoft.com/office/officeart/2008/layout/VerticalAccentList"/>
    <dgm:cxn modelId="{2ECDF9C3-16F1-3242-9F4F-A4097028E6DA}" type="presOf" srcId="{E219A41A-5EE7-854C-B2C4-899A3B4B8FDA}" destId="{CFD5CC1A-6DF5-2945-B36E-2C12388F1A28}" srcOrd="0" destOrd="0" presId="urn:microsoft.com/office/officeart/2008/layout/VerticalAccentList"/>
    <dgm:cxn modelId="{CA04DE0C-8B83-2A45-8A8E-F9F169BA2DD0}" srcId="{AE9EE110-CF6F-7D4D-8859-72C07801D45C}" destId="{3AE2590A-5539-FF42-B4CD-11D4818D06DC}" srcOrd="1" destOrd="0" parTransId="{EC56A2AA-B282-6143-94F6-F5174E15C86E}" sibTransId="{DE5DECAC-F70B-A543-A44E-2623A5844D90}"/>
    <dgm:cxn modelId="{E661664E-249B-8A43-8A63-3E48BD2A59E4}" srcId="{AE9EE110-CF6F-7D4D-8859-72C07801D45C}" destId="{C992C38A-BD84-154E-AA54-A106F0FA8346}" srcOrd="3" destOrd="0" parTransId="{BC094B5B-A6C6-FE49-97E8-F835B8AC0103}" sibTransId="{07874936-0E30-184A-858C-6C29B619EBB4}"/>
    <dgm:cxn modelId="{20D382ED-05FC-3742-B166-48D4ACA0080C}" type="presParOf" srcId="{78ECEBA9-6377-C64B-9155-7042434C2B43}" destId="{214912C1-3917-BA4F-BF67-3E0F376E1FA9}" srcOrd="0" destOrd="0" presId="urn:microsoft.com/office/officeart/2008/layout/VerticalAccentList"/>
    <dgm:cxn modelId="{5B84362B-3CB5-AF4B-A827-AB86301BFAE8}" type="presParOf" srcId="{214912C1-3917-BA4F-BF67-3E0F376E1FA9}" destId="{CFD5CC1A-6DF5-2945-B36E-2C12388F1A28}" srcOrd="0" destOrd="0" presId="urn:microsoft.com/office/officeart/2008/layout/VerticalAccentList"/>
    <dgm:cxn modelId="{463B41D1-0150-CF4F-AEB2-80C5E56F7C10}" type="presParOf" srcId="{78ECEBA9-6377-C64B-9155-7042434C2B43}" destId="{2A24E4E9-C9C1-854A-B6EC-BD059D2F9199}" srcOrd="1" destOrd="0" presId="urn:microsoft.com/office/officeart/2008/layout/VerticalAccentList"/>
    <dgm:cxn modelId="{F89D5959-90E7-D548-81EE-226C378495E6}" type="presParOf" srcId="{2A24E4E9-C9C1-854A-B6EC-BD059D2F9199}" destId="{A1D773F8-B929-1048-A2A6-296344C88379}" srcOrd="0" destOrd="0" presId="urn:microsoft.com/office/officeart/2008/layout/VerticalAccentList"/>
    <dgm:cxn modelId="{C020F997-92DA-4941-B8CC-ED3D0425471F}" type="presParOf" srcId="{2A24E4E9-C9C1-854A-B6EC-BD059D2F9199}" destId="{E5BFDACE-4609-6347-B3F6-3905043B6669}" srcOrd="1" destOrd="0" presId="urn:microsoft.com/office/officeart/2008/layout/VerticalAccentList"/>
    <dgm:cxn modelId="{7266DEB4-4EB4-3043-BCCF-7892D0FCF9A1}" type="presParOf" srcId="{2A24E4E9-C9C1-854A-B6EC-BD059D2F9199}" destId="{8B4846AF-DC7B-5D44-A149-398CA66AAB96}" srcOrd="2" destOrd="0" presId="urn:microsoft.com/office/officeart/2008/layout/VerticalAccentList"/>
    <dgm:cxn modelId="{6D55F65F-FF87-654F-8D53-6920AC9FEBE1}" type="presParOf" srcId="{2A24E4E9-C9C1-854A-B6EC-BD059D2F9199}" destId="{F083AB02-E348-1F4A-88EA-D64CC83E4F2F}" srcOrd="3" destOrd="0" presId="urn:microsoft.com/office/officeart/2008/layout/VerticalAccentList"/>
    <dgm:cxn modelId="{434C8919-939A-3145-A456-46CDB3D920D8}" type="presParOf" srcId="{2A24E4E9-C9C1-854A-B6EC-BD059D2F9199}" destId="{FC137791-A93C-F840-BF0E-872187E0AF80}" srcOrd="4" destOrd="0" presId="urn:microsoft.com/office/officeart/2008/layout/VerticalAccentList"/>
    <dgm:cxn modelId="{B8FC9A8F-394E-414D-8F6A-496E9982A198}" type="presParOf" srcId="{2A24E4E9-C9C1-854A-B6EC-BD059D2F9199}" destId="{26A30064-CA0E-CD47-AB38-7EC6462D9BB2}" srcOrd="5" destOrd="0" presId="urn:microsoft.com/office/officeart/2008/layout/VerticalAccentList"/>
    <dgm:cxn modelId="{8389C1BB-3B23-3A40-B221-6FEC27F3E331}" type="presParOf" srcId="{2A24E4E9-C9C1-854A-B6EC-BD059D2F9199}" destId="{03EF83D7-923A-C348-8D89-6025B4A506AD}" srcOrd="6" destOrd="0" presId="urn:microsoft.com/office/officeart/2008/layout/VerticalAccentList"/>
    <dgm:cxn modelId="{17C66FFD-4368-D044-91F8-19B6FA6019BC}" type="presParOf" srcId="{78ECEBA9-6377-C64B-9155-7042434C2B43}" destId="{1510624B-28A1-D74F-8769-4EEB845470A3}" srcOrd="2" destOrd="0" presId="urn:microsoft.com/office/officeart/2008/layout/VerticalAccentList"/>
    <dgm:cxn modelId="{AFD7AC6A-400F-DA47-A7A8-680C6EEC6CC1}" type="presParOf" srcId="{78ECEBA9-6377-C64B-9155-7042434C2B43}" destId="{B1EAB10B-A977-4E41-A5EC-71C955A80D21}" srcOrd="3" destOrd="0" presId="urn:microsoft.com/office/officeart/2008/layout/VerticalAccentList"/>
    <dgm:cxn modelId="{371EFADF-D40C-444D-9988-9C4DBB50EA34}" type="presParOf" srcId="{B1EAB10B-A977-4E41-A5EC-71C955A80D21}" destId="{F85364C9-3BFF-4D4B-9927-E7A2DAB106EA}" srcOrd="0" destOrd="0" presId="urn:microsoft.com/office/officeart/2008/layout/VerticalAccentList"/>
    <dgm:cxn modelId="{E5F0E5CB-4F61-1543-B2F2-674D5451D424}" type="presParOf" srcId="{78ECEBA9-6377-C64B-9155-7042434C2B43}" destId="{4FCDD78E-671C-0D42-96D9-AC8E44C89C8F}" srcOrd="4" destOrd="0" presId="urn:microsoft.com/office/officeart/2008/layout/VerticalAccentList"/>
    <dgm:cxn modelId="{05E1EE76-BE01-9F49-951D-56F04AC731AB}" type="presParOf" srcId="{4FCDD78E-671C-0D42-96D9-AC8E44C89C8F}" destId="{58415332-4188-C049-9A9B-F84A8B97AC3F}" srcOrd="0" destOrd="0" presId="urn:microsoft.com/office/officeart/2008/layout/VerticalAccentList"/>
    <dgm:cxn modelId="{2F017BB2-C36E-714D-AF82-C8D08D55DA2C}" type="presParOf" srcId="{4FCDD78E-671C-0D42-96D9-AC8E44C89C8F}" destId="{2BD95F98-1E52-2C4C-B7A2-B268C777BD56}" srcOrd="1" destOrd="0" presId="urn:microsoft.com/office/officeart/2008/layout/VerticalAccentList"/>
    <dgm:cxn modelId="{6C2D8EAE-A215-414F-8C53-6332F198906D}" type="presParOf" srcId="{4FCDD78E-671C-0D42-96D9-AC8E44C89C8F}" destId="{2343C42F-FDE5-914A-80D2-682CB2D82E43}" srcOrd="2" destOrd="0" presId="urn:microsoft.com/office/officeart/2008/layout/VerticalAccentList"/>
    <dgm:cxn modelId="{ED8EE436-2512-4047-86DC-991E22E45F7C}" type="presParOf" srcId="{4FCDD78E-671C-0D42-96D9-AC8E44C89C8F}" destId="{AB1EA2D2-E409-0C4E-93BC-3BD3614BB9F0}" srcOrd="3" destOrd="0" presId="urn:microsoft.com/office/officeart/2008/layout/VerticalAccentList"/>
    <dgm:cxn modelId="{09EE186C-3294-7144-9108-AC6F2F2DDD56}" type="presParOf" srcId="{4FCDD78E-671C-0D42-96D9-AC8E44C89C8F}" destId="{17007C48-2C5E-4043-A2CF-9F15A620B907}" srcOrd="4" destOrd="0" presId="urn:microsoft.com/office/officeart/2008/layout/VerticalAccentList"/>
    <dgm:cxn modelId="{FB25E438-BC75-9041-B9E3-BE564C931E0B}" type="presParOf" srcId="{4FCDD78E-671C-0D42-96D9-AC8E44C89C8F}" destId="{C3C54EB5-B497-394D-84DE-61C67BFB1360}" srcOrd="5" destOrd="0" presId="urn:microsoft.com/office/officeart/2008/layout/VerticalAccentList"/>
    <dgm:cxn modelId="{8C76576D-9A86-5D40-8744-3867ADFFC5BD}" type="presParOf" srcId="{4FCDD78E-671C-0D42-96D9-AC8E44C89C8F}" destId="{6F13D3DB-E94F-A44F-A202-E6CB523AE77C}" srcOrd="6" destOrd="0" presId="urn:microsoft.com/office/officeart/2008/layout/VerticalAccentList"/>
    <dgm:cxn modelId="{DA7008BD-6D81-604F-B8EA-50902BD5AF9D}" type="presParOf" srcId="{78ECEBA9-6377-C64B-9155-7042434C2B43}" destId="{223D9BF6-C513-5148-8FFC-089E13314787}" srcOrd="5" destOrd="0" presId="urn:microsoft.com/office/officeart/2008/layout/VerticalAccentList"/>
    <dgm:cxn modelId="{C0869828-AAB4-B348-B274-2DD0A9634013}" type="presParOf" srcId="{78ECEBA9-6377-C64B-9155-7042434C2B43}" destId="{D3338AF7-63D7-0A4D-9439-AF3B761766C0}" srcOrd="6" destOrd="0" presId="urn:microsoft.com/office/officeart/2008/layout/VerticalAccentList"/>
    <dgm:cxn modelId="{B54B9A73-84E2-3A40-8115-54929648C24F}" type="presParOf" srcId="{D3338AF7-63D7-0A4D-9439-AF3B761766C0}" destId="{515B8C2A-5F9B-CC4A-8AA3-3BCEEC0B9DB1}" srcOrd="0" destOrd="0" presId="urn:microsoft.com/office/officeart/2008/layout/VerticalAccentList"/>
    <dgm:cxn modelId="{56C242CA-38E1-3343-A474-04DCFAA0F20B}" type="presParOf" srcId="{78ECEBA9-6377-C64B-9155-7042434C2B43}" destId="{7E66C6EE-A1F4-8947-A98D-693B97D243B6}" srcOrd="7" destOrd="0" presId="urn:microsoft.com/office/officeart/2008/layout/VerticalAccentList"/>
    <dgm:cxn modelId="{C1C2FB2C-AE60-0E4E-AEF2-3296F3D5C960}" type="presParOf" srcId="{7E66C6EE-A1F4-8947-A98D-693B97D243B6}" destId="{23A70C9E-982E-A64A-AA7F-C0BBA8FBEC2E}" srcOrd="0" destOrd="0" presId="urn:microsoft.com/office/officeart/2008/layout/VerticalAccentList"/>
    <dgm:cxn modelId="{1B461BFC-9B9C-C44C-981A-DB0104995822}" type="presParOf" srcId="{7E66C6EE-A1F4-8947-A98D-693B97D243B6}" destId="{479EE1ED-49C8-574F-B2C7-F69FC4EA4DA0}" srcOrd="1" destOrd="0" presId="urn:microsoft.com/office/officeart/2008/layout/VerticalAccentList"/>
    <dgm:cxn modelId="{0A369245-DB5E-B44C-8D09-EE9712C1E0C4}" type="presParOf" srcId="{7E66C6EE-A1F4-8947-A98D-693B97D243B6}" destId="{80371CA3-89B0-2146-9B2C-83A894FFF86E}" srcOrd="2" destOrd="0" presId="urn:microsoft.com/office/officeart/2008/layout/VerticalAccentList"/>
    <dgm:cxn modelId="{C8718242-A458-2F41-8599-BA9D7A385BF7}" type="presParOf" srcId="{7E66C6EE-A1F4-8947-A98D-693B97D243B6}" destId="{1401F1C6-1D3E-EF45-9798-183A4024EE6C}" srcOrd="3" destOrd="0" presId="urn:microsoft.com/office/officeart/2008/layout/VerticalAccentList"/>
    <dgm:cxn modelId="{1793D3BE-C92A-6440-8FC3-A3D3131177E6}" type="presParOf" srcId="{7E66C6EE-A1F4-8947-A98D-693B97D243B6}" destId="{426194F9-4423-E948-8274-E933EC0EEEF7}" srcOrd="4" destOrd="0" presId="urn:microsoft.com/office/officeart/2008/layout/VerticalAccentList"/>
    <dgm:cxn modelId="{257C748E-9299-454A-8189-4AE87FA7A12F}" type="presParOf" srcId="{7E66C6EE-A1F4-8947-A98D-693B97D243B6}" destId="{9BE8AB1B-7BCB-5A4C-A7A5-2A2864469768}" srcOrd="5" destOrd="0" presId="urn:microsoft.com/office/officeart/2008/layout/VerticalAccentList"/>
    <dgm:cxn modelId="{F0F3A4A5-E1AA-AC42-A6B9-0C0EC156CF36}" type="presParOf" srcId="{7E66C6EE-A1F4-8947-A98D-693B97D243B6}" destId="{F55F83C2-1F00-B54A-89E7-EED9A32B1C29}" srcOrd="6" destOrd="0" presId="urn:microsoft.com/office/officeart/2008/layout/VerticalAccentList"/>
    <dgm:cxn modelId="{08EA820E-DD0D-BC40-BF44-E77B304464B4}" type="presParOf" srcId="{78ECEBA9-6377-C64B-9155-7042434C2B43}" destId="{06470A85-8426-8F4A-B9D9-60C204C940C2}" srcOrd="8" destOrd="0" presId="urn:microsoft.com/office/officeart/2008/layout/VerticalAccentList"/>
    <dgm:cxn modelId="{98AC4FE5-95C5-AB4D-97AF-13232EC62647}" type="presParOf" srcId="{78ECEBA9-6377-C64B-9155-7042434C2B43}" destId="{81A61A9B-2AF8-9842-8B87-3F58E3A87F63}" srcOrd="9" destOrd="0" presId="urn:microsoft.com/office/officeart/2008/layout/VerticalAccentList"/>
    <dgm:cxn modelId="{DAEECD09-C7CE-4D48-A85B-F7F15CD230B2}" type="presParOf" srcId="{81A61A9B-2AF8-9842-8B87-3F58E3A87F63}" destId="{8CDB7D16-80ED-D448-A0C2-4257BB01A9B4}" srcOrd="0" destOrd="0" presId="urn:microsoft.com/office/officeart/2008/layout/VerticalAccentList"/>
    <dgm:cxn modelId="{6AD07896-BB26-2045-AD58-4AACE4374241}" type="presParOf" srcId="{78ECEBA9-6377-C64B-9155-7042434C2B43}" destId="{3CF82DD9-8F44-2142-8775-F9868385DE44}" srcOrd="10" destOrd="0" presId="urn:microsoft.com/office/officeart/2008/layout/VerticalAccentList"/>
    <dgm:cxn modelId="{D8DC0A36-5F85-5B40-8ECA-EE0E1D4BC70C}" type="presParOf" srcId="{3CF82DD9-8F44-2142-8775-F9868385DE44}" destId="{EE6B98CC-71CA-9442-AD3B-5A351309412B}" srcOrd="0" destOrd="0" presId="urn:microsoft.com/office/officeart/2008/layout/VerticalAccentList"/>
    <dgm:cxn modelId="{783CFDD5-BB24-AC4F-A561-E97360DCE731}" type="presParOf" srcId="{3CF82DD9-8F44-2142-8775-F9868385DE44}" destId="{415436CA-3379-5B4D-AE0B-C6ADE5E3BB63}" srcOrd="1" destOrd="0" presId="urn:microsoft.com/office/officeart/2008/layout/VerticalAccentList"/>
    <dgm:cxn modelId="{626ADA59-CDBE-0A46-8E41-8013EA6295E6}" type="presParOf" srcId="{3CF82DD9-8F44-2142-8775-F9868385DE44}" destId="{5E44EF14-8B78-524A-8160-3D1E2CD912EC}" srcOrd="2" destOrd="0" presId="urn:microsoft.com/office/officeart/2008/layout/VerticalAccentList"/>
    <dgm:cxn modelId="{8185CB7D-93DE-E446-A2AC-22A71441AC46}" type="presParOf" srcId="{3CF82DD9-8F44-2142-8775-F9868385DE44}" destId="{144F95A8-9C3C-5646-A40F-E12E10E4485D}" srcOrd="3" destOrd="0" presId="urn:microsoft.com/office/officeart/2008/layout/VerticalAccentList"/>
    <dgm:cxn modelId="{D19347F2-11F3-CB4F-94BE-3DC03B348251}" type="presParOf" srcId="{3CF82DD9-8F44-2142-8775-F9868385DE44}" destId="{CB279048-B18E-8E41-9EDC-C8F0FA23A357}" srcOrd="4" destOrd="0" presId="urn:microsoft.com/office/officeart/2008/layout/VerticalAccentList"/>
    <dgm:cxn modelId="{4EFBB97F-E1DF-2746-A16F-921243B3449F}" type="presParOf" srcId="{3CF82DD9-8F44-2142-8775-F9868385DE44}" destId="{542F7D01-7A1D-8D49-ABEC-D3652F3BF7DB}" srcOrd="5" destOrd="0" presId="urn:microsoft.com/office/officeart/2008/layout/VerticalAccentList"/>
    <dgm:cxn modelId="{F2316C5B-9760-164D-85A7-76C9E9DE0DD7}" type="presParOf" srcId="{3CF82DD9-8F44-2142-8775-F9868385DE44}" destId="{54470F0A-0A17-C843-8AC0-C83D3A6EBA04}"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5E411-2E28-9247-9140-E843E958A095}">
      <dsp:nvSpPr>
        <dsp:cNvPr id="0" name=""/>
        <dsp:cNvSpPr/>
      </dsp:nvSpPr>
      <dsp:spPr>
        <a:xfrm>
          <a:off x="8219" y="53615"/>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1270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rtl="0">
            <a:lnSpc>
              <a:spcPct val="90000"/>
            </a:lnSpc>
            <a:spcBef>
              <a:spcPct val="0"/>
            </a:spcBef>
            <a:spcAft>
              <a:spcPct val="35000"/>
            </a:spcAft>
          </a:pPr>
          <a:r>
            <a:rPr lang="en-US" sz="3000" b="1" kern="1200" dirty="0" smtClean="0">
              <a:latin typeface="Graphik Super" charset="0"/>
              <a:ea typeface="Graphik Super" charset="0"/>
              <a:cs typeface="Graphik Super" charset="0"/>
            </a:rPr>
            <a:t>Azure</a:t>
          </a:r>
          <a:endParaRPr lang="en-US" sz="3000" b="1" kern="1200" dirty="0">
            <a:latin typeface="Graphik Super" charset="0"/>
            <a:ea typeface="Graphik Super" charset="0"/>
            <a:cs typeface="Graphik Super" charset="0"/>
          </a:endParaRPr>
        </a:p>
      </dsp:txBody>
      <dsp:txXfrm>
        <a:off x="8219" y="53615"/>
        <a:ext cx="1228358" cy="737015"/>
      </dsp:txXfrm>
    </dsp:sp>
    <dsp:sp modelId="{64490854-19D4-AE47-B38C-4597C70961E8}">
      <dsp:nvSpPr>
        <dsp:cNvPr id="0" name=""/>
        <dsp:cNvSpPr/>
      </dsp:nvSpPr>
      <dsp:spPr>
        <a:xfrm>
          <a:off x="1359413" y="53615"/>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Web sites</a:t>
          </a:r>
          <a:endParaRPr lang="en-US" sz="1700" b="0" kern="1200" dirty="0">
            <a:latin typeface="Segoe UI" charset="0"/>
            <a:ea typeface="Segoe UI" charset="0"/>
            <a:cs typeface="Segoe UI" charset="0"/>
          </a:endParaRPr>
        </a:p>
      </dsp:txBody>
      <dsp:txXfrm>
        <a:off x="1359413" y="53615"/>
        <a:ext cx="1228358" cy="737015"/>
      </dsp:txXfrm>
    </dsp:sp>
    <dsp:sp modelId="{F079AB28-0DF3-804C-8E0B-5FD8F5981DFC}">
      <dsp:nvSpPr>
        <dsp:cNvPr id="0" name=""/>
        <dsp:cNvSpPr/>
      </dsp:nvSpPr>
      <dsp:spPr>
        <a:xfrm>
          <a:off x="2710608" y="53615"/>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Cloud services</a:t>
          </a:r>
          <a:endParaRPr lang="en-US" sz="1700" b="0" kern="1200" dirty="0">
            <a:latin typeface="Segoe UI" charset="0"/>
            <a:ea typeface="Segoe UI" charset="0"/>
            <a:cs typeface="Segoe UI" charset="0"/>
          </a:endParaRPr>
        </a:p>
      </dsp:txBody>
      <dsp:txXfrm>
        <a:off x="2710608" y="53615"/>
        <a:ext cx="1228358" cy="737015"/>
      </dsp:txXfrm>
    </dsp:sp>
    <dsp:sp modelId="{717DC3A8-80AF-7B40-9B64-BEF268C088D6}">
      <dsp:nvSpPr>
        <dsp:cNvPr id="0" name=""/>
        <dsp:cNvSpPr/>
      </dsp:nvSpPr>
      <dsp:spPr>
        <a:xfrm>
          <a:off x="4061802" y="53615"/>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VMs</a:t>
          </a:r>
          <a:endParaRPr lang="en-US" sz="1700" b="0" kern="1200" dirty="0">
            <a:latin typeface="Segoe UI" charset="0"/>
            <a:ea typeface="Segoe UI" charset="0"/>
            <a:cs typeface="Segoe UI" charset="0"/>
          </a:endParaRPr>
        </a:p>
      </dsp:txBody>
      <dsp:txXfrm>
        <a:off x="4061802" y="53615"/>
        <a:ext cx="1228358" cy="737015"/>
      </dsp:txXfrm>
    </dsp:sp>
    <dsp:sp modelId="{85EC3CC7-2652-2F45-8F00-3F6EAC2F49FA}">
      <dsp:nvSpPr>
        <dsp:cNvPr id="0" name=""/>
        <dsp:cNvSpPr/>
      </dsp:nvSpPr>
      <dsp:spPr>
        <a:xfrm>
          <a:off x="5412996" y="53615"/>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Service bus queues</a:t>
          </a:r>
          <a:endParaRPr lang="en-US" sz="1700" b="0" kern="1200" dirty="0">
            <a:latin typeface="Segoe UI" charset="0"/>
            <a:ea typeface="Segoe UI" charset="0"/>
            <a:cs typeface="Segoe UI" charset="0"/>
          </a:endParaRPr>
        </a:p>
      </dsp:txBody>
      <dsp:txXfrm>
        <a:off x="5412996" y="53615"/>
        <a:ext cx="1228358" cy="737015"/>
      </dsp:txXfrm>
    </dsp:sp>
    <dsp:sp modelId="{4758A85E-28AE-D24E-A851-641189DA5D25}">
      <dsp:nvSpPr>
        <dsp:cNvPr id="0" name=""/>
        <dsp:cNvSpPr/>
      </dsp:nvSpPr>
      <dsp:spPr>
        <a:xfrm>
          <a:off x="6764190" y="53615"/>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Services bus</a:t>
          </a:r>
          <a:r>
            <a:rPr lang="en-US" sz="1700" b="0" kern="1200" baseline="0" dirty="0" smtClean="0">
              <a:latin typeface="Segoe UI" charset="0"/>
              <a:ea typeface="Segoe UI" charset="0"/>
              <a:cs typeface="Segoe UI" charset="0"/>
            </a:rPr>
            <a:t> topics</a:t>
          </a:r>
          <a:endParaRPr lang="en-US" sz="1700" b="0" kern="1200" dirty="0">
            <a:latin typeface="Segoe UI" charset="0"/>
            <a:ea typeface="Segoe UI" charset="0"/>
            <a:cs typeface="Segoe UI" charset="0"/>
          </a:endParaRPr>
        </a:p>
      </dsp:txBody>
      <dsp:txXfrm>
        <a:off x="6764190" y="53615"/>
        <a:ext cx="1228358" cy="737015"/>
      </dsp:txXfrm>
    </dsp:sp>
    <dsp:sp modelId="{BCB0541B-A164-6446-B549-C1E8E9635C6D}">
      <dsp:nvSpPr>
        <dsp:cNvPr id="0" name=""/>
        <dsp:cNvSpPr/>
      </dsp:nvSpPr>
      <dsp:spPr>
        <a:xfrm>
          <a:off x="8115385" y="53615"/>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Blob storage </a:t>
          </a:r>
          <a:endParaRPr lang="en-US" sz="1700" b="0" kern="1200" dirty="0">
            <a:latin typeface="Segoe UI" charset="0"/>
            <a:ea typeface="Segoe UI" charset="0"/>
            <a:cs typeface="Segoe UI" charset="0"/>
          </a:endParaRPr>
        </a:p>
      </dsp:txBody>
      <dsp:txXfrm>
        <a:off x="8115385" y="53615"/>
        <a:ext cx="1228358" cy="737015"/>
      </dsp:txXfrm>
    </dsp:sp>
    <dsp:sp modelId="{E2B658EB-36E0-C543-B063-AF0D7E2BE694}">
      <dsp:nvSpPr>
        <dsp:cNvPr id="0" name=""/>
        <dsp:cNvSpPr/>
      </dsp:nvSpPr>
      <dsp:spPr>
        <a:xfrm>
          <a:off x="8219" y="913466"/>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Table storage</a:t>
          </a:r>
          <a:endParaRPr lang="en-US" sz="1700" b="0" kern="1200" dirty="0">
            <a:latin typeface="Segoe UI" charset="0"/>
            <a:ea typeface="Segoe UI" charset="0"/>
            <a:cs typeface="Segoe UI" charset="0"/>
          </a:endParaRPr>
        </a:p>
      </dsp:txBody>
      <dsp:txXfrm>
        <a:off x="8219" y="913466"/>
        <a:ext cx="1228358" cy="737015"/>
      </dsp:txXfrm>
    </dsp:sp>
    <dsp:sp modelId="{92DAF7FB-B330-9843-8AB7-E3BD64EC29CA}">
      <dsp:nvSpPr>
        <dsp:cNvPr id="0" name=""/>
        <dsp:cNvSpPr/>
      </dsp:nvSpPr>
      <dsp:spPr>
        <a:xfrm>
          <a:off x="1359413" y="913466"/>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Queues</a:t>
          </a:r>
          <a:endParaRPr lang="en-US" sz="1700" b="0" kern="1200" dirty="0">
            <a:latin typeface="Segoe UI" charset="0"/>
            <a:ea typeface="Segoe UI" charset="0"/>
            <a:cs typeface="Segoe UI" charset="0"/>
          </a:endParaRPr>
        </a:p>
      </dsp:txBody>
      <dsp:txXfrm>
        <a:off x="1359413" y="913466"/>
        <a:ext cx="1228358" cy="737015"/>
      </dsp:txXfrm>
    </dsp:sp>
    <dsp:sp modelId="{16382558-B003-3B44-A3B1-27B1F529BA42}">
      <dsp:nvSpPr>
        <dsp:cNvPr id="0" name=""/>
        <dsp:cNvSpPr/>
      </dsp:nvSpPr>
      <dsp:spPr>
        <a:xfrm>
          <a:off x="2710608" y="913466"/>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Hadoop</a:t>
          </a:r>
          <a:endParaRPr lang="en-US" sz="1700" b="0" kern="1200" dirty="0">
            <a:latin typeface="Segoe UI" charset="0"/>
            <a:ea typeface="Segoe UI" charset="0"/>
            <a:cs typeface="Segoe UI" charset="0"/>
          </a:endParaRPr>
        </a:p>
      </dsp:txBody>
      <dsp:txXfrm>
        <a:off x="2710608" y="913466"/>
        <a:ext cx="1228358" cy="737015"/>
      </dsp:txXfrm>
    </dsp:sp>
    <dsp:sp modelId="{5A3034E8-174A-0844-9F6A-E9222648856E}">
      <dsp:nvSpPr>
        <dsp:cNvPr id="0" name=""/>
        <dsp:cNvSpPr/>
      </dsp:nvSpPr>
      <dsp:spPr>
        <a:xfrm>
          <a:off x="4061802" y="913466"/>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DNS</a:t>
          </a:r>
          <a:endParaRPr lang="en-US" sz="1700" b="0" kern="1200" dirty="0">
            <a:latin typeface="Segoe UI" charset="0"/>
            <a:ea typeface="Segoe UI" charset="0"/>
            <a:cs typeface="Segoe UI" charset="0"/>
          </a:endParaRPr>
        </a:p>
      </dsp:txBody>
      <dsp:txXfrm>
        <a:off x="4061802" y="913466"/>
        <a:ext cx="1228358" cy="737015"/>
      </dsp:txXfrm>
    </dsp:sp>
    <dsp:sp modelId="{3CC61905-95AE-9E4E-94AC-C2BA4C6B7C6C}">
      <dsp:nvSpPr>
        <dsp:cNvPr id="0" name=""/>
        <dsp:cNvSpPr/>
      </dsp:nvSpPr>
      <dsp:spPr>
        <a:xfrm>
          <a:off x="5412996" y="913466"/>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Active directory</a:t>
          </a:r>
          <a:endParaRPr lang="en-US" sz="1700" b="0" kern="1200" dirty="0">
            <a:latin typeface="Segoe UI" charset="0"/>
            <a:ea typeface="Segoe UI" charset="0"/>
            <a:cs typeface="Segoe UI" charset="0"/>
          </a:endParaRPr>
        </a:p>
      </dsp:txBody>
      <dsp:txXfrm>
        <a:off x="5412996" y="913466"/>
        <a:ext cx="1228358" cy="737015"/>
      </dsp:txXfrm>
    </dsp:sp>
    <dsp:sp modelId="{7B1AF510-9F38-3F4A-881E-7DBA6F0EB7DE}">
      <dsp:nvSpPr>
        <dsp:cNvPr id="0" name=""/>
        <dsp:cNvSpPr/>
      </dsp:nvSpPr>
      <dsp:spPr>
        <a:xfrm>
          <a:off x="6764190" y="913466"/>
          <a:ext cx="1228358" cy="737015"/>
        </a:xfrm>
        <a:prstGeom prst="rect">
          <a:avLst/>
        </a:prstGeom>
        <a:solidFill>
          <a:schemeClr val="accent4"/>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SQL Azure</a:t>
          </a:r>
          <a:endParaRPr lang="en-US" sz="1700" b="0" kern="1200" dirty="0">
            <a:latin typeface="Segoe UI" charset="0"/>
            <a:ea typeface="Segoe UI" charset="0"/>
            <a:cs typeface="Segoe UI" charset="0"/>
          </a:endParaRPr>
        </a:p>
      </dsp:txBody>
      <dsp:txXfrm>
        <a:off x="6764190" y="913466"/>
        <a:ext cx="1228358" cy="737015"/>
      </dsp:txXfrm>
    </dsp:sp>
    <dsp:sp modelId="{CC38D8F7-46E6-464A-A53B-AC723A11357D}">
      <dsp:nvSpPr>
        <dsp:cNvPr id="0" name=""/>
        <dsp:cNvSpPr/>
      </dsp:nvSpPr>
      <dsp:spPr>
        <a:xfrm>
          <a:off x="8115385" y="913466"/>
          <a:ext cx="1228358" cy="737015"/>
        </a:xfrm>
        <a:prstGeom prst="rect">
          <a:avLst/>
        </a:prstGeom>
        <a:solidFill>
          <a:schemeClr val="accent3"/>
        </a:solidFill>
        <a:ln w="38100">
          <a:solidFill>
            <a:schemeClr val="accent2"/>
          </a:solidFill>
        </a:ln>
        <a:effectLst>
          <a:outerShdw blurRad="50800" dist="76200" dir="2700000" algn="tl" rotWithShape="0">
            <a:prstClr val="black">
              <a:alpha val="40000"/>
            </a:prstClr>
          </a:outerShdw>
          <a:softEdge rad="1270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44780" tIns="144780" rIns="144780" bIns="144780" numCol="1" spcCol="1270" anchor="ctr" anchorCtr="0">
          <a:noAutofit/>
        </a:bodyPr>
        <a:lstStyle/>
        <a:p>
          <a:pPr lvl="0" algn="ctr" defTabSz="1689100" rtl="0">
            <a:lnSpc>
              <a:spcPct val="90000"/>
            </a:lnSpc>
            <a:spcBef>
              <a:spcPct val="0"/>
            </a:spcBef>
            <a:spcAft>
              <a:spcPct val="35000"/>
            </a:spcAft>
          </a:pPr>
          <a:r>
            <a:rPr lang="en-US" sz="3800" b="1" kern="1200" dirty="0" smtClean="0">
              <a:latin typeface="Graphik Super" charset="0"/>
              <a:ea typeface="Graphik Super" charset="0"/>
              <a:cs typeface="Graphik Super" charset="0"/>
            </a:rPr>
            <a:t>F#</a:t>
          </a:r>
          <a:endParaRPr lang="en-US" sz="3800" b="1" kern="1200" dirty="0">
            <a:latin typeface="Graphik Super" charset="0"/>
            <a:ea typeface="Graphik Super" charset="0"/>
            <a:cs typeface="Graphik Super" charset="0"/>
          </a:endParaRPr>
        </a:p>
      </dsp:txBody>
      <dsp:txXfrm>
        <a:off x="8115385" y="913466"/>
        <a:ext cx="1228358" cy="737015"/>
      </dsp:txXfrm>
    </dsp:sp>
    <dsp:sp modelId="{473B521D-AFF8-8446-B4A9-56DE721FF97B}">
      <dsp:nvSpPr>
        <dsp:cNvPr id="0" name=""/>
        <dsp:cNvSpPr/>
      </dsp:nvSpPr>
      <dsp:spPr>
        <a:xfrm>
          <a:off x="8219" y="1773317"/>
          <a:ext cx="1228358" cy="737015"/>
        </a:xfrm>
        <a:prstGeom prst="rect">
          <a:avLst/>
        </a:prstGeom>
        <a:solidFill>
          <a:schemeClr val="accent3"/>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FAKE</a:t>
          </a:r>
          <a:endParaRPr lang="en-US" sz="1700" b="0" kern="1200" dirty="0">
            <a:latin typeface="Segoe UI" charset="0"/>
            <a:ea typeface="Segoe UI" charset="0"/>
            <a:cs typeface="Segoe UI" charset="0"/>
          </a:endParaRPr>
        </a:p>
      </dsp:txBody>
      <dsp:txXfrm>
        <a:off x="8219" y="1773317"/>
        <a:ext cx="1228358" cy="737015"/>
      </dsp:txXfrm>
    </dsp:sp>
    <dsp:sp modelId="{EBD32A6A-3224-A249-BC3D-FAD108199D7A}">
      <dsp:nvSpPr>
        <dsp:cNvPr id="0" name=""/>
        <dsp:cNvSpPr/>
      </dsp:nvSpPr>
      <dsp:spPr>
        <a:xfrm>
          <a:off x="1359413" y="1773317"/>
          <a:ext cx="1228358" cy="737015"/>
        </a:xfrm>
        <a:prstGeom prst="rect">
          <a:avLst/>
        </a:prstGeom>
        <a:solidFill>
          <a:schemeClr val="accent3"/>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err="1" smtClean="0">
              <a:latin typeface="Segoe UI" charset="0"/>
              <a:ea typeface="Segoe UI" charset="0"/>
              <a:cs typeface="Segoe UI" charset="0"/>
            </a:rPr>
            <a:t>Paket</a:t>
          </a:r>
          <a:endParaRPr lang="en-US" sz="1700" b="0" kern="1200" dirty="0">
            <a:latin typeface="Segoe UI" charset="0"/>
            <a:ea typeface="Segoe UI" charset="0"/>
            <a:cs typeface="Segoe UI" charset="0"/>
          </a:endParaRPr>
        </a:p>
      </dsp:txBody>
      <dsp:txXfrm>
        <a:off x="1359413" y="1773317"/>
        <a:ext cx="1228358" cy="737015"/>
      </dsp:txXfrm>
    </dsp:sp>
    <dsp:sp modelId="{08C2EF7C-8BB7-2B43-8CD7-6F3FBA98A681}">
      <dsp:nvSpPr>
        <dsp:cNvPr id="0" name=""/>
        <dsp:cNvSpPr/>
      </dsp:nvSpPr>
      <dsp:spPr>
        <a:xfrm>
          <a:off x="2710608" y="1773317"/>
          <a:ext cx="1228358" cy="737015"/>
        </a:xfrm>
        <a:prstGeom prst="rect">
          <a:avLst/>
        </a:prstGeom>
        <a:solidFill>
          <a:schemeClr val="accent3"/>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err="1" smtClean="0">
              <a:latin typeface="Segoe UI" charset="0"/>
              <a:ea typeface="Segoe UI" charset="0"/>
              <a:cs typeface="Segoe UI" charset="0"/>
            </a:rPr>
            <a:t>FSharp.Data</a:t>
          </a:r>
          <a:endParaRPr lang="en-US" sz="1700" b="0" kern="1200" dirty="0">
            <a:latin typeface="Segoe UI" charset="0"/>
            <a:ea typeface="Segoe UI" charset="0"/>
            <a:cs typeface="Segoe UI" charset="0"/>
          </a:endParaRPr>
        </a:p>
      </dsp:txBody>
      <dsp:txXfrm>
        <a:off x="2710608" y="1773317"/>
        <a:ext cx="1228358" cy="737015"/>
      </dsp:txXfrm>
    </dsp:sp>
    <dsp:sp modelId="{C75BBD5F-35B2-B749-9C03-03B497A454CE}">
      <dsp:nvSpPr>
        <dsp:cNvPr id="0" name=""/>
        <dsp:cNvSpPr/>
      </dsp:nvSpPr>
      <dsp:spPr>
        <a:xfrm>
          <a:off x="4061802" y="1773317"/>
          <a:ext cx="1228358" cy="737015"/>
        </a:xfrm>
        <a:prstGeom prst="rect">
          <a:avLst/>
        </a:prstGeom>
        <a:solidFill>
          <a:schemeClr val="accent3"/>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err="1" smtClean="0">
              <a:latin typeface="Segoe UI" charset="0"/>
              <a:ea typeface="Segoe UI" charset="0"/>
              <a:cs typeface="Segoe UI" charset="0"/>
            </a:rPr>
            <a:t>Chessie</a:t>
          </a:r>
          <a:endParaRPr lang="en-US" sz="1700" b="0" kern="1200" dirty="0">
            <a:latin typeface="Segoe UI" charset="0"/>
            <a:ea typeface="Segoe UI" charset="0"/>
            <a:cs typeface="Segoe UI" charset="0"/>
          </a:endParaRPr>
        </a:p>
      </dsp:txBody>
      <dsp:txXfrm>
        <a:off x="4061802" y="1773317"/>
        <a:ext cx="1228358" cy="737015"/>
      </dsp:txXfrm>
    </dsp:sp>
    <dsp:sp modelId="{6656EEE4-52C8-254D-9B5A-E287EC84AD40}">
      <dsp:nvSpPr>
        <dsp:cNvPr id="0" name=""/>
        <dsp:cNvSpPr/>
      </dsp:nvSpPr>
      <dsp:spPr>
        <a:xfrm>
          <a:off x="5412996" y="1773317"/>
          <a:ext cx="1228358" cy="737015"/>
        </a:xfrm>
        <a:prstGeom prst="rect">
          <a:avLst/>
        </a:prstGeom>
        <a:solidFill>
          <a:schemeClr val="accent3"/>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smtClean="0">
              <a:latin typeface="Segoe UI" charset="0"/>
              <a:ea typeface="Segoe UI" charset="0"/>
              <a:cs typeface="Segoe UI" charset="0"/>
            </a:rPr>
            <a:t>Unquote</a:t>
          </a:r>
          <a:endParaRPr lang="en-US" sz="1700" b="0" kern="1200" dirty="0">
            <a:latin typeface="Segoe UI" charset="0"/>
            <a:ea typeface="Segoe UI" charset="0"/>
            <a:cs typeface="Segoe UI" charset="0"/>
          </a:endParaRPr>
        </a:p>
      </dsp:txBody>
      <dsp:txXfrm>
        <a:off x="5412996" y="1773317"/>
        <a:ext cx="1228358" cy="737015"/>
      </dsp:txXfrm>
    </dsp:sp>
    <dsp:sp modelId="{6303512D-8877-C048-8AC1-B87BFB8040F9}">
      <dsp:nvSpPr>
        <dsp:cNvPr id="0" name=""/>
        <dsp:cNvSpPr/>
      </dsp:nvSpPr>
      <dsp:spPr>
        <a:xfrm>
          <a:off x="6764190" y="1773317"/>
          <a:ext cx="1228358" cy="737015"/>
        </a:xfrm>
        <a:prstGeom prst="rect">
          <a:avLst/>
        </a:prstGeom>
        <a:solidFill>
          <a:schemeClr val="accent3"/>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err="1" smtClean="0">
              <a:latin typeface="Segoe UI" charset="0"/>
              <a:ea typeface="Segoe UI" charset="0"/>
              <a:cs typeface="Segoe UI" charset="0"/>
            </a:rPr>
            <a:t>SQLProvider</a:t>
          </a:r>
          <a:endParaRPr lang="en-US" sz="1700" b="0" kern="1200" dirty="0">
            <a:latin typeface="Segoe UI" charset="0"/>
            <a:ea typeface="Segoe UI" charset="0"/>
            <a:cs typeface="Segoe UI" charset="0"/>
          </a:endParaRPr>
        </a:p>
      </dsp:txBody>
      <dsp:txXfrm>
        <a:off x="6764190" y="1773317"/>
        <a:ext cx="1228358" cy="737015"/>
      </dsp:txXfrm>
    </dsp:sp>
    <dsp:sp modelId="{C7FC324E-12A9-9341-8E8E-70C4BB47F7B3}">
      <dsp:nvSpPr>
        <dsp:cNvPr id="0" name=""/>
        <dsp:cNvSpPr/>
      </dsp:nvSpPr>
      <dsp:spPr>
        <a:xfrm>
          <a:off x="8115385" y="1773317"/>
          <a:ext cx="1228358" cy="737015"/>
        </a:xfrm>
        <a:prstGeom prst="rect">
          <a:avLst/>
        </a:prstGeom>
        <a:solidFill>
          <a:schemeClr val="accent3"/>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US" sz="2100" b="0" kern="1200" dirty="0" err="1" smtClean="0">
              <a:latin typeface="Segoe UI" charset="0"/>
              <a:ea typeface="Segoe UI" charset="0"/>
              <a:cs typeface="Segoe UI" charset="0"/>
            </a:rPr>
            <a:t>FSharp.Async</a:t>
          </a:r>
          <a:endParaRPr lang="en-US" sz="2100" b="0" kern="1200" dirty="0">
            <a:latin typeface="Segoe UI" charset="0"/>
            <a:ea typeface="Segoe UI" charset="0"/>
            <a:cs typeface="Segoe UI" charset="0"/>
          </a:endParaRPr>
        </a:p>
      </dsp:txBody>
      <dsp:txXfrm>
        <a:off x="8115385" y="1773317"/>
        <a:ext cx="1228358" cy="737015"/>
      </dsp:txXfrm>
    </dsp:sp>
    <dsp:sp modelId="{BD6A1994-A650-A042-917F-A33F6D0C89E0}">
      <dsp:nvSpPr>
        <dsp:cNvPr id="0" name=""/>
        <dsp:cNvSpPr/>
      </dsp:nvSpPr>
      <dsp:spPr>
        <a:xfrm>
          <a:off x="8219" y="2633167"/>
          <a:ext cx="1228358" cy="737015"/>
        </a:xfrm>
        <a:prstGeom prst="rect">
          <a:avLst/>
        </a:prstGeom>
        <a:solidFill>
          <a:schemeClr val="accent3"/>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kern="1200" dirty="0" err="1" smtClean="0">
              <a:latin typeface="Segoe UI" charset="0"/>
              <a:ea typeface="Segoe UI" charset="0"/>
              <a:cs typeface="Segoe UI" charset="0"/>
            </a:rPr>
            <a:t>Deedle</a:t>
          </a:r>
          <a:endParaRPr lang="en-US" sz="1700" b="0" kern="1200" dirty="0">
            <a:latin typeface="Segoe UI" charset="0"/>
            <a:ea typeface="Segoe UI" charset="0"/>
            <a:cs typeface="Segoe UI" charset="0"/>
          </a:endParaRPr>
        </a:p>
      </dsp:txBody>
      <dsp:txXfrm>
        <a:off x="8219" y="2633167"/>
        <a:ext cx="1228358" cy="737015"/>
      </dsp:txXfrm>
    </dsp:sp>
    <dsp:sp modelId="{63BBD2A9-7672-6949-B6AD-1EE48D2C6558}">
      <dsp:nvSpPr>
        <dsp:cNvPr id="0" name=""/>
        <dsp:cNvSpPr/>
      </dsp:nvSpPr>
      <dsp:spPr>
        <a:xfrm>
          <a:off x="1359413" y="2633167"/>
          <a:ext cx="1228358" cy="737015"/>
        </a:xfrm>
        <a:prstGeom prst="rect">
          <a:avLst/>
        </a:prstGeom>
        <a:solidFill>
          <a:schemeClr val="accent1">
            <a:lumMod val="40000"/>
            <a:lumOff val="60000"/>
          </a:schemeClr>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0" kern="1200" dirty="0" smtClean="0">
              <a:latin typeface="Segoe UI" charset="0"/>
              <a:ea typeface="Segoe UI" charset="0"/>
              <a:cs typeface="Segoe UI" charset="0"/>
            </a:rPr>
            <a:t>R</a:t>
          </a:r>
          <a:endParaRPr lang="en-US" sz="3600" b="0" kern="1200" dirty="0">
            <a:latin typeface="Segoe UI" charset="0"/>
            <a:ea typeface="Segoe UI" charset="0"/>
            <a:cs typeface="Segoe UI" charset="0"/>
          </a:endParaRPr>
        </a:p>
      </dsp:txBody>
      <dsp:txXfrm>
        <a:off x="1359413" y="2633167"/>
        <a:ext cx="1228358" cy="737015"/>
      </dsp:txXfrm>
    </dsp:sp>
    <dsp:sp modelId="{C11C34E2-E859-2D4D-8DC3-920A7BF8B9E1}">
      <dsp:nvSpPr>
        <dsp:cNvPr id="0" name=""/>
        <dsp:cNvSpPr/>
      </dsp:nvSpPr>
      <dsp:spPr>
        <a:xfrm>
          <a:off x="2710608" y="2633167"/>
          <a:ext cx="1228358" cy="737015"/>
        </a:xfrm>
        <a:prstGeom prst="rect">
          <a:avLst/>
        </a:prstGeom>
        <a:solidFill>
          <a:schemeClr val="accent1">
            <a:lumMod val="40000"/>
            <a:lumOff val="60000"/>
          </a:schemeClr>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latin typeface="Segoe UI" charset="0"/>
              <a:ea typeface="Segoe UI" charset="0"/>
              <a:cs typeface="Segoe UI" charset="0"/>
            </a:rPr>
            <a:t>Python</a:t>
          </a:r>
          <a:endParaRPr lang="en-US" sz="2400" b="0" kern="1200" dirty="0">
            <a:latin typeface="Segoe UI" charset="0"/>
            <a:ea typeface="Segoe UI" charset="0"/>
            <a:cs typeface="Segoe UI" charset="0"/>
          </a:endParaRPr>
        </a:p>
      </dsp:txBody>
      <dsp:txXfrm>
        <a:off x="2710608" y="2633167"/>
        <a:ext cx="1228358" cy="737015"/>
      </dsp:txXfrm>
    </dsp:sp>
    <dsp:sp modelId="{AAE85BB2-26E1-0246-BD4E-3ECC2C6A12B1}">
      <dsp:nvSpPr>
        <dsp:cNvPr id="0" name=""/>
        <dsp:cNvSpPr/>
      </dsp:nvSpPr>
      <dsp:spPr>
        <a:xfrm>
          <a:off x="4061802" y="2633167"/>
          <a:ext cx="1228358" cy="737015"/>
        </a:xfrm>
        <a:prstGeom prst="rect">
          <a:avLst/>
        </a:prstGeom>
        <a:solidFill>
          <a:schemeClr val="accent1">
            <a:lumMod val="40000"/>
            <a:lumOff val="60000"/>
          </a:schemeClr>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0" kern="1200" dirty="0" smtClean="0">
              <a:latin typeface="Segoe UI" charset="0"/>
              <a:ea typeface="Segoe UI" charset="0"/>
              <a:cs typeface="Segoe UI" charset="0"/>
            </a:rPr>
            <a:t>SAS</a:t>
          </a:r>
          <a:endParaRPr lang="en-US" sz="3600" b="0" kern="1200" dirty="0">
            <a:latin typeface="Segoe UI" charset="0"/>
            <a:ea typeface="Segoe UI" charset="0"/>
            <a:cs typeface="Segoe UI" charset="0"/>
          </a:endParaRPr>
        </a:p>
      </dsp:txBody>
      <dsp:txXfrm>
        <a:off x="4061802" y="2633167"/>
        <a:ext cx="1228358" cy="737015"/>
      </dsp:txXfrm>
    </dsp:sp>
    <dsp:sp modelId="{0467D388-FD76-9949-B42C-40353149791D}">
      <dsp:nvSpPr>
        <dsp:cNvPr id="0" name=""/>
        <dsp:cNvSpPr/>
      </dsp:nvSpPr>
      <dsp:spPr>
        <a:xfrm>
          <a:off x="5412996" y="2633167"/>
          <a:ext cx="1228358" cy="737015"/>
        </a:xfrm>
        <a:prstGeom prst="rect">
          <a:avLst/>
        </a:prstGeom>
        <a:solidFill>
          <a:schemeClr val="accent1">
            <a:lumMod val="40000"/>
            <a:lumOff val="60000"/>
          </a:schemeClr>
        </a:solidFill>
        <a:ln w="38100">
          <a:solidFill>
            <a:schemeClr val="accent1"/>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0" kern="1200" dirty="0" smtClean="0">
              <a:latin typeface="Segoe UI" charset="0"/>
              <a:ea typeface="Segoe UI" charset="0"/>
              <a:cs typeface="Segoe UI" charset="0"/>
            </a:rPr>
            <a:t>PDW</a:t>
          </a:r>
          <a:endParaRPr lang="en-US" sz="3600" b="0" kern="1200" dirty="0">
            <a:latin typeface="Segoe UI" charset="0"/>
            <a:ea typeface="Segoe UI" charset="0"/>
            <a:cs typeface="Segoe UI" charset="0"/>
          </a:endParaRPr>
        </a:p>
      </dsp:txBody>
      <dsp:txXfrm>
        <a:off x="5412996" y="2633167"/>
        <a:ext cx="1228358" cy="737015"/>
      </dsp:txXfrm>
    </dsp:sp>
    <dsp:sp modelId="{AC731421-F0D9-0F43-A233-8C797533675A}">
      <dsp:nvSpPr>
        <dsp:cNvPr id="0" name=""/>
        <dsp:cNvSpPr/>
      </dsp:nvSpPr>
      <dsp:spPr>
        <a:xfrm>
          <a:off x="6764190" y="2633167"/>
          <a:ext cx="1228358" cy="737015"/>
        </a:xfrm>
        <a:prstGeom prst="rect">
          <a:avLst/>
        </a:prstGeom>
        <a:solidFill>
          <a:schemeClr val="accent5"/>
        </a:solidFill>
        <a:ln w="38100">
          <a:solidFill>
            <a:schemeClr val="accent4"/>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latin typeface="Segoe UI" charset="0"/>
              <a:ea typeface="Segoe UI" charset="0"/>
              <a:cs typeface="Segoe UI" charset="0"/>
            </a:rPr>
            <a:t>Angular</a:t>
          </a:r>
          <a:endParaRPr lang="en-US" sz="2400" b="0" kern="1200" dirty="0">
            <a:latin typeface="Segoe UI" charset="0"/>
            <a:ea typeface="Segoe UI" charset="0"/>
            <a:cs typeface="Segoe UI" charset="0"/>
          </a:endParaRPr>
        </a:p>
      </dsp:txBody>
      <dsp:txXfrm>
        <a:off x="6764190" y="2633167"/>
        <a:ext cx="1228358" cy="737015"/>
      </dsp:txXfrm>
    </dsp:sp>
    <dsp:sp modelId="{6E991CF3-0407-2D45-9E50-DE7DFD58A3B5}">
      <dsp:nvSpPr>
        <dsp:cNvPr id="0" name=""/>
        <dsp:cNvSpPr/>
      </dsp:nvSpPr>
      <dsp:spPr>
        <a:xfrm>
          <a:off x="8115385" y="2633167"/>
          <a:ext cx="1228358" cy="737015"/>
        </a:xfrm>
        <a:prstGeom prst="rect">
          <a:avLst/>
        </a:prstGeom>
        <a:solidFill>
          <a:schemeClr val="accent5"/>
        </a:solidFill>
        <a:ln w="38100">
          <a:solidFill>
            <a:schemeClr val="accent4"/>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0" kern="1200" dirty="0" smtClean="0">
              <a:latin typeface="Segoe UI" charset="0"/>
              <a:ea typeface="Segoe UI" charset="0"/>
              <a:cs typeface="Segoe UI" charset="0"/>
            </a:rPr>
            <a:t>React</a:t>
          </a:r>
          <a:endParaRPr lang="en-US" sz="3200" b="0" kern="1200" dirty="0">
            <a:latin typeface="Segoe UI" charset="0"/>
            <a:ea typeface="Segoe UI" charset="0"/>
            <a:cs typeface="Segoe UI" charset="0"/>
          </a:endParaRPr>
        </a:p>
      </dsp:txBody>
      <dsp:txXfrm>
        <a:off x="8115385" y="2633167"/>
        <a:ext cx="1228358" cy="737015"/>
      </dsp:txXfrm>
    </dsp:sp>
    <dsp:sp modelId="{12D3E9BA-61FB-D443-A995-764F9BA16111}">
      <dsp:nvSpPr>
        <dsp:cNvPr id="0" name=""/>
        <dsp:cNvSpPr/>
      </dsp:nvSpPr>
      <dsp:spPr>
        <a:xfrm>
          <a:off x="8219" y="3493018"/>
          <a:ext cx="1228358" cy="737015"/>
        </a:xfrm>
        <a:prstGeom prst="rect">
          <a:avLst/>
        </a:prstGeom>
        <a:solidFill>
          <a:schemeClr val="accent5"/>
        </a:solidFill>
        <a:ln w="38100">
          <a:solidFill>
            <a:schemeClr val="accent4"/>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US" sz="3400" b="0" kern="1200" dirty="0" smtClean="0">
              <a:latin typeface="Segoe UI" charset="0"/>
              <a:ea typeface="Segoe UI" charset="0"/>
              <a:cs typeface="Segoe UI" charset="0"/>
            </a:rPr>
            <a:t>Node</a:t>
          </a:r>
          <a:endParaRPr lang="en-US" sz="3400" b="0" kern="1200" dirty="0">
            <a:latin typeface="Segoe UI" charset="0"/>
            <a:ea typeface="Segoe UI" charset="0"/>
            <a:cs typeface="Segoe UI" charset="0"/>
          </a:endParaRPr>
        </a:p>
      </dsp:txBody>
      <dsp:txXfrm>
        <a:off x="8219" y="3493018"/>
        <a:ext cx="1228358" cy="737015"/>
      </dsp:txXfrm>
    </dsp:sp>
    <dsp:sp modelId="{1384CAEB-FDFC-8E4E-8E40-7C56ADD03B61}">
      <dsp:nvSpPr>
        <dsp:cNvPr id="0" name=""/>
        <dsp:cNvSpPr/>
      </dsp:nvSpPr>
      <dsp:spPr>
        <a:xfrm>
          <a:off x="1359413" y="3493018"/>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latin typeface="Segoe UI" charset="0"/>
              <a:ea typeface="Segoe UI" charset="0"/>
              <a:cs typeface="Segoe UI" charset="0"/>
            </a:rPr>
            <a:t>Elastic Search</a:t>
          </a:r>
          <a:endParaRPr lang="en-US" b="0" kern="1200" dirty="0">
            <a:latin typeface="Segoe UI" charset="0"/>
            <a:ea typeface="Segoe UI" charset="0"/>
            <a:cs typeface="Segoe UI" charset="0"/>
          </a:endParaRPr>
        </a:p>
      </dsp:txBody>
      <dsp:txXfrm>
        <a:off x="1359413" y="3493018"/>
        <a:ext cx="1228358" cy="737015"/>
      </dsp:txXfrm>
    </dsp:sp>
    <dsp:sp modelId="{97B28E17-D2F0-9346-AEDD-B2295089E2B4}">
      <dsp:nvSpPr>
        <dsp:cNvPr id="0" name=""/>
        <dsp:cNvSpPr/>
      </dsp:nvSpPr>
      <dsp:spPr>
        <a:xfrm>
          <a:off x="2710608" y="3493018"/>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0" kern="1200" dirty="0" err="1" smtClean="0">
              <a:latin typeface="Segoe UI" charset="0"/>
              <a:ea typeface="Segoe UI" charset="0"/>
              <a:cs typeface="Segoe UI" charset="0"/>
            </a:rPr>
            <a:t>EventStore</a:t>
          </a:r>
          <a:endParaRPr lang="en-US" sz="1800" b="0" kern="1200" dirty="0">
            <a:latin typeface="Segoe UI" charset="0"/>
            <a:ea typeface="Segoe UI" charset="0"/>
            <a:cs typeface="Segoe UI" charset="0"/>
          </a:endParaRPr>
        </a:p>
      </dsp:txBody>
      <dsp:txXfrm>
        <a:off x="2710608" y="3493018"/>
        <a:ext cx="1228358" cy="737015"/>
      </dsp:txXfrm>
    </dsp:sp>
    <dsp:sp modelId="{2B350645-97AD-D547-A66B-D7B03F358C80}">
      <dsp:nvSpPr>
        <dsp:cNvPr id="0" name=""/>
        <dsp:cNvSpPr/>
      </dsp:nvSpPr>
      <dsp:spPr>
        <a:xfrm>
          <a:off x="4061802" y="3493018"/>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b="0" kern="1200" dirty="0" smtClean="0">
              <a:latin typeface="Segoe UI" charset="0"/>
              <a:ea typeface="Segoe UI" charset="0"/>
              <a:cs typeface="Segoe UI" charset="0"/>
            </a:rPr>
            <a:t>Microservices</a:t>
          </a:r>
          <a:endParaRPr lang="en-US" sz="1500" b="0" kern="1200" dirty="0">
            <a:latin typeface="Segoe UI" charset="0"/>
            <a:ea typeface="Segoe UI" charset="0"/>
            <a:cs typeface="Segoe UI" charset="0"/>
          </a:endParaRPr>
        </a:p>
      </dsp:txBody>
      <dsp:txXfrm>
        <a:off x="4061802" y="3493018"/>
        <a:ext cx="1228358" cy="737015"/>
      </dsp:txXfrm>
    </dsp:sp>
    <dsp:sp modelId="{3A2AF683-6E9A-554B-B40D-3D3E4E6F65F7}">
      <dsp:nvSpPr>
        <dsp:cNvPr id="0" name=""/>
        <dsp:cNvSpPr/>
      </dsp:nvSpPr>
      <dsp:spPr>
        <a:xfrm>
          <a:off x="5412996" y="3493018"/>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0" kern="1200" dirty="0" smtClean="0">
              <a:latin typeface="Segoe UI" charset="0"/>
              <a:ea typeface="Segoe UI" charset="0"/>
              <a:cs typeface="Segoe UI" charset="0"/>
            </a:rPr>
            <a:t>Consul</a:t>
          </a:r>
          <a:endParaRPr lang="en-US" sz="2800" b="0" kern="1200" dirty="0">
            <a:latin typeface="Segoe UI" charset="0"/>
            <a:ea typeface="Segoe UI" charset="0"/>
            <a:cs typeface="Segoe UI" charset="0"/>
          </a:endParaRPr>
        </a:p>
      </dsp:txBody>
      <dsp:txXfrm>
        <a:off x="5412996" y="3493018"/>
        <a:ext cx="1228358" cy="737015"/>
      </dsp:txXfrm>
    </dsp:sp>
    <dsp:sp modelId="{33F30754-545F-324A-A767-37BE01CFBF2F}">
      <dsp:nvSpPr>
        <dsp:cNvPr id="0" name=""/>
        <dsp:cNvSpPr/>
      </dsp:nvSpPr>
      <dsp:spPr>
        <a:xfrm>
          <a:off x="6764190" y="3493018"/>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latin typeface="Segoe UI" charset="0"/>
              <a:ea typeface="Segoe UI" charset="0"/>
              <a:cs typeface="Segoe UI" charset="0"/>
            </a:rPr>
            <a:t>Kafka</a:t>
          </a:r>
        </a:p>
      </dsp:txBody>
      <dsp:txXfrm>
        <a:off x="6764190" y="3493018"/>
        <a:ext cx="1228358" cy="737015"/>
      </dsp:txXfrm>
    </dsp:sp>
    <dsp:sp modelId="{A0BDB787-86DA-684C-A76F-29CB379ABD3A}">
      <dsp:nvSpPr>
        <dsp:cNvPr id="0" name=""/>
        <dsp:cNvSpPr/>
      </dsp:nvSpPr>
      <dsp:spPr>
        <a:xfrm>
          <a:off x="8115385" y="3493018"/>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latin typeface="Segoe UI" charset="0"/>
              <a:ea typeface="Segoe UI" charset="0"/>
              <a:cs typeface="Segoe UI" charset="0"/>
            </a:rPr>
            <a:t>Storm</a:t>
          </a:r>
        </a:p>
      </dsp:txBody>
      <dsp:txXfrm>
        <a:off x="8115385" y="3493018"/>
        <a:ext cx="1228358" cy="737015"/>
      </dsp:txXfrm>
    </dsp:sp>
    <dsp:sp modelId="{AFFF549A-5BB8-2F43-AB1B-7FA827C64A1F}">
      <dsp:nvSpPr>
        <dsp:cNvPr id="0" name=""/>
        <dsp:cNvSpPr/>
      </dsp:nvSpPr>
      <dsp:spPr>
        <a:xfrm>
          <a:off x="8219" y="4352869"/>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0" kern="1200" dirty="0" err="1" smtClean="0">
              <a:latin typeface="Segoe UI" charset="0"/>
              <a:ea typeface="Segoe UI" charset="0"/>
              <a:cs typeface="Segoe UI" charset="0"/>
            </a:rPr>
            <a:t>Splunk</a:t>
          </a:r>
          <a:endParaRPr lang="en-US" sz="2800" b="0" kern="1200" dirty="0">
            <a:latin typeface="Segoe UI" charset="0"/>
            <a:ea typeface="Segoe UI" charset="0"/>
            <a:cs typeface="Segoe UI" charset="0"/>
          </a:endParaRPr>
        </a:p>
      </dsp:txBody>
      <dsp:txXfrm>
        <a:off x="8219" y="4352869"/>
        <a:ext cx="1228358" cy="737015"/>
      </dsp:txXfrm>
    </dsp:sp>
    <dsp:sp modelId="{77123AC1-CE8A-3F44-AEBF-CECF84833D3B}">
      <dsp:nvSpPr>
        <dsp:cNvPr id="0" name=""/>
        <dsp:cNvSpPr/>
      </dsp:nvSpPr>
      <dsp:spPr>
        <a:xfrm>
          <a:off x="1359413" y="4352869"/>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0" kern="1200" dirty="0" err="1" smtClean="0">
              <a:latin typeface="Segoe UI" charset="0"/>
              <a:ea typeface="Segoe UI" charset="0"/>
              <a:cs typeface="Segoe UI" charset="0"/>
            </a:rPr>
            <a:t>Redis</a:t>
          </a:r>
          <a:endParaRPr lang="en-US" sz="3200" b="0" kern="1200" dirty="0" smtClean="0">
            <a:latin typeface="Segoe UI" charset="0"/>
            <a:ea typeface="Segoe UI" charset="0"/>
            <a:cs typeface="Segoe UI" charset="0"/>
          </a:endParaRPr>
        </a:p>
      </dsp:txBody>
      <dsp:txXfrm>
        <a:off x="1359413" y="4352869"/>
        <a:ext cx="1228358" cy="737015"/>
      </dsp:txXfrm>
    </dsp:sp>
    <dsp:sp modelId="{437B1D16-FB80-6B47-9709-B1858919FE11}">
      <dsp:nvSpPr>
        <dsp:cNvPr id="0" name=""/>
        <dsp:cNvSpPr/>
      </dsp:nvSpPr>
      <dsp:spPr>
        <a:xfrm>
          <a:off x="2710608" y="4352869"/>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rtl="0">
            <a:lnSpc>
              <a:spcPct val="90000"/>
            </a:lnSpc>
            <a:spcBef>
              <a:spcPct val="0"/>
            </a:spcBef>
            <a:spcAft>
              <a:spcPct val="35000"/>
            </a:spcAft>
          </a:pPr>
          <a:r>
            <a:rPr lang="en-US" sz="3600" b="0" kern="1200" dirty="0" smtClean="0">
              <a:latin typeface="Segoe UI" charset="0"/>
              <a:ea typeface="Segoe UI" charset="0"/>
              <a:cs typeface="Segoe UI" charset="0"/>
            </a:rPr>
            <a:t>SQL</a:t>
          </a:r>
        </a:p>
      </dsp:txBody>
      <dsp:txXfrm>
        <a:off x="2710608" y="4352869"/>
        <a:ext cx="1228358" cy="737015"/>
      </dsp:txXfrm>
    </dsp:sp>
    <dsp:sp modelId="{133C6570-730D-E549-A1BC-3323F14F6BA6}">
      <dsp:nvSpPr>
        <dsp:cNvPr id="0" name=""/>
        <dsp:cNvSpPr/>
      </dsp:nvSpPr>
      <dsp:spPr>
        <a:xfrm>
          <a:off x="4061802" y="4352869"/>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0" kern="1200" dirty="0" smtClean="0">
              <a:latin typeface="Segoe UI" charset="0"/>
              <a:ea typeface="Segoe UI" charset="0"/>
              <a:cs typeface="Segoe UI" charset="0"/>
            </a:rPr>
            <a:t>Puppet</a:t>
          </a:r>
        </a:p>
      </dsp:txBody>
      <dsp:txXfrm>
        <a:off x="4061802" y="4352869"/>
        <a:ext cx="1228358" cy="737015"/>
      </dsp:txXfrm>
    </dsp:sp>
    <dsp:sp modelId="{4792D336-49E3-9148-A85C-82124C0ADF0E}">
      <dsp:nvSpPr>
        <dsp:cNvPr id="0" name=""/>
        <dsp:cNvSpPr/>
      </dsp:nvSpPr>
      <dsp:spPr>
        <a:xfrm>
          <a:off x="5412996" y="4352869"/>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US" sz="2600" b="0" kern="1200" dirty="0" smtClean="0">
              <a:latin typeface="Segoe UI" charset="0"/>
              <a:ea typeface="Segoe UI" charset="0"/>
              <a:cs typeface="Segoe UI" charset="0"/>
            </a:rPr>
            <a:t>Jenkins</a:t>
          </a:r>
        </a:p>
      </dsp:txBody>
      <dsp:txXfrm>
        <a:off x="5412996" y="4352869"/>
        <a:ext cx="1228358" cy="737015"/>
      </dsp:txXfrm>
    </dsp:sp>
    <dsp:sp modelId="{E93B422B-4BA4-5841-8129-55D3F6EFC8CF}">
      <dsp:nvSpPr>
        <dsp:cNvPr id="0" name=""/>
        <dsp:cNvSpPr/>
      </dsp:nvSpPr>
      <dsp:spPr>
        <a:xfrm>
          <a:off x="6764190" y="4352869"/>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latin typeface="Segoe UI" charset="0"/>
              <a:ea typeface="Segoe UI" charset="0"/>
              <a:cs typeface="Segoe UI" charset="0"/>
            </a:rPr>
            <a:t>Apache Hive</a:t>
          </a:r>
        </a:p>
      </dsp:txBody>
      <dsp:txXfrm>
        <a:off x="6764190" y="4352869"/>
        <a:ext cx="1228358" cy="737015"/>
      </dsp:txXfrm>
    </dsp:sp>
    <dsp:sp modelId="{5B296312-22DF-8747-A07A-019DDFC18B99}">
      <dsp:nvSpPr>
        <dsp:cNvPr id="0" name=""/>
        <dsp:cNvSpPr/>
      </dsp:nvSpPr>
      <dsp:spPr>
        <a:xfrm>
          <a:off x="8115385" y="4352869"/>
          <a:ext cx="1228358" cy="737015"/>
        </a:xfrm>
        <a:prstGeom prst="rect">
          <a:avLst/>
        </a:prstGeom>
        <a:solidFill>
          <a:schemeClr val="accent1">
            <a:hueOff val="0"/>
            <a:satOff val="0"/>
            <a:lumOff val="0"/>
            <a:alphaOff val="0"/>
          </a:schemeClr>
        </a:solidFill>
        <a:ln w="38100">
          <a:solidFill>
            <a:schemeClr val="accent2"/>
          </a:solidFill>
        </a:ln>
        <a:effectLst>
          <a:outerShdw blurRad="50800" dist="76200" dir="2700000" algn="tl" rotWithShape="0">
            <a:prstClr val="black">
              <a:alpha val="40000"/>
            </a:prstClr>
          </a:outerShdw>
          <a:softEdge rad="31750"/>
        </a:effectLst>
        <a:scene3d>
          <a:camera prst="orthographicFront">
            <a:rot lat="0" lon="0" rev="0"/>
          </a:camera>
          <a:lightRig rig="brightRoom" dir="tl"/>
        </a:scene3d>
        <a:sp3d contourW="19050" prstMaterial="flat">
          <a:bevelT w="0" h="0" prst="coolSlant"/>
          <a:contourClr>
            <a:scrgbClr r="0" g="0" b="0">
              <a:shade val="25000"/>
              <a:satMod val="14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0" kern="1200" dirty="0" smtClean="0">
              <a:latin typeface="Segoe UI" charset="0"/>
              <a:ea typeface="Segoe UI" charset="0"/>
              <a:cs typeface="Segoe UI" charset="0"/>
            </a:rPr>
            <a:t>Apache </a:t>
          </a:r>
          <a:r>
            <a:rPr lang="en-US" sz="2400" b="0" kern="1200" dirty="0" err="1" smtClean="0">
              <a:latin typeface="Segoe UI" charset="0"/>
              <a:ea typeface="Segoe UI" charset="0"/>
              <a:cs typeface="Segoe UI" charset="0"/>
            </a:rPr>
            <a:t>Tez</a:t>
          </a:r>
          <a:endParaRPr lang="en-US" sz="2400" b="0" kern="1200" dirty="0" smtClean="0">
            <a:latin typeface="Segoe UI" charset="0"/>
            <a:ea typeface="Segoe UI" charset="0"/>
            <a:cs typeface="Segoe UI" charset="0"/>
          </a:endParaRPr>
        </a:p>
      </dsp:txBody>
      <dsp:txXfrm>
        <a:off x="8115385" y="4352869"/>
        <a:ext cx="1228358" cy="737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AB78B5-8927-2C4F-AD08-D2250EAB115A}">
      <dsp:nvSpPr>
        <dsp:cNvPr id="0" name=""/>
        <dsp:cNvSpPr/>
      </dsp:nvSpPr>
      <dsp:spPr>
        <a:xfrm>
          <a:off x="1949449" y="0"/>
          <a:ext cx="3600450" cy="3600450"/>
        </a:xfrm>
        <a:prstGeom prst="diamond">
          <a:avLst/>
        </a:prstGeom>
        <a:solidFill>
          <a:schemeClr val="accent1">
            <a:tint val="40000"/>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tint val="40000"/>
              <a:hueOff val="0"/>
              <a:satOff val="0"/>
              <a:lumOff val="0"/>
              <a:alphaOff val="0"/>
              <a:shade val="35000"/>
              <a:satMod val="130000"/>
            </a:schemeClr>
          </a:contourClr>
        </a:sp3d>
      </dsp:spPr>
      <dsp:style>
        <a:lnRef idx="0">
          <a:scrgbClr r="0" g="0" b="0"/>
        </a:lnRef>
        <a:fillRef idx="1">
          <a:scrgbClr r="0" g="0" b="0"/>
        </a:fillRef>
        <a:effectRef idx="2">
          <a:scrgbClr r="0" g="0" b="0"/>
        </a:effectRef>
        <a:fontRef idx="minor"/>
      </dsp:style>
    </dsp:sp>
    <dsp:sp modelId="{C4DB490B-A3C5-9947-BA88-3A21C64805BF}">
      <dsp:nvSpPr>
        <dsp:cNvPr id="0" name=""/>
        <dsp:cNvSpPr/>
      </dsp:nvSpPr>
      <dsp:spPr>
        <a:xfrm>
          <a:off x="2291492" y="342042"/>
          <a:ext cx="1404175" cy="1404175"/>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Immutable</a:t>
          </a:r>
          <a:endParaRPr lang="en-US" sz="1600" kern="1200" dirty="0"/>
        </a:p>
      </dsp:txBody>
      <dsp:txXfrm>
        <a:off x="2360038" y="410588"/>
        <a:ext cx="1267083" cy="1267083"/>
      </dsp:txXfrm>
    </dsp:sp>
    <dsp:sp modelId="{4296BDB4-82AA-EA40-954F-4AF8D307D255}">
      <dsp:nvSpPr>
        <dsp:cNvPr id="0" name=""/>
        <dsp:cNvSpPr/>
      </dsp:nvSpPr>
      <dsp:spPr>
        <a:xfrm>
          <a:off x="3803681" y="342042"/>
          <a:ext cx="1404175" cy="1404175"/>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Implement </a:t>
          </a:r>
          <a:r>
            <a:rPr lang="en-US" sz="1600" kern="1200" dirty="0" err="1" smtClean="0"/>
            <a:t>IObservable</a:t>
          </a:r>
          <a:endParaRPr lang="en-US" sz="1600" kern="1200" dirty="0"/>
        </a:p>
      </dsp:txBody>
      <dsp:txXfrm>
        <a:off x="3872227" y="410588"/>
        <a:ext cx="1267083" cy="1267083"/>
      </dsp:txXfrm>
    </dsp:sp>
    <dsp:sp modelId="{AD3D78C1-95F1-DB4B-922C-5E0657743ACD}">
      <dsp:nvSpPr>
        <dsp:cNvPr id="0" name=""/>
        <dsp:cNvSpPr/>
      </dsp:nvSpPr>
      <dsp:spPr>
        <a:xfrm>
          <a:off x="2291492" y="1854231"/>
          <a:ext cx="1404175" cy="1404175"/>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t>First-class</a:t>
          </a:r>
          <a:endParaRPr lang="en-US" sz="1600" kern="1200" dirty="0"/>
        </a:p>
      </dsp:txBody>
      <dsp:txXfrm>
        <a:off x="2360038" y="1922777"/>
        <a:ext cx="1267083" cy="1267083"/>
      </dsp:txXfrm>
    </dsp:sp>
    <dsp:sp modelId="{DA53720A-8685-D445-8614-B5D93F78AF59}">
      <dsp:nvSpPr>
        <dsp:cNvPr id="0" name=""/>
        <dsp:cNvSpPr/>
      </dsp:nvSpPr>
      <dsp:spPr>
        <a:xfrm>
          <a:off x="3803681" y="1854231"/>
          <a:ext cx="1404175" cy="1404175"/>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err="1" smtClean="0"/>
            <a:t>Composable</a:t>
          </a:r>
          <a:endParaRPr lang="en-US" sz="1600" kern="1200" dirty="0"/>
        </a:p>
      </dsp:txBody>
      <dsp:txXfrm>
        <a:off x="3872227" y="1922777"/>
        <a:ext cx="1267083" cy="12670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197C5-430A-F04B-A280-463ECDDE7CC6}">
      <dsp:nvSpPr>
        <dsp:cNvPr id="0" name=""/>
        <dsp:cNvSpPr/>
      </dsp:nvSpPr>
      <dsp:spPr>
        <a:xfrm>
          <a:off x="90313" y="325"/>
          <a:ext cx="836287" cy="501772"/>
        </a:xfrm>
        <a:prstGeom prst="flowChartTerminator">
          <a:avLst/>
        </a:prstGeom>
        <a:solidFill>
          <a:schemeClr val="accent3">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Add</a:t>
          </a:r>
          <a:endParaRPr lang="en-US" sz="1200" kern="1200" dirty="0"/>
        </a:p>
      </dsp:txBody>
      <dsp:txXfrm>
        <a:off x="129727" y="73802"/>
        <a:ext cx="757459" cy="354818"/>
      </dsp:txXfrm>
    </dsp:sp>
    <dsp:sp modelId="{C208F8FB-C438-A241-8394-7C1EFC4EC3A4}">
      <dsp:nvSpPr>
        <dsp:cNvPr id="0" name=""/>
        <dsp:cNvSpPr/>
      </dsp:nvSpPr>
      <dsp:spPr>
        <a:xfrm>
          <a:off x="1010229" y="325"/>
          <a:ext cx="836287" cy="501772"/>
        </a:xfrm>
        <a:prstGeom prst="flowChartTerminator">
          <a:avLst/>
        </a:prstGeom>
        <a:solidFill>
          <a:schemeClr val="accent3">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Choose</a:t>
          </a:r>
          <a:endParaRPr lang="en-US" sz="1200" kern="1200"/>
        </a:p>
      </dsp:txBody>
      <dsp:txXfrm>
        <a:off x="1049643" y="73802"/>
        <a:ext cx="757459" cy="354818"/>
      </dsp:txXfrm>
    </dsp:sp>
    <dsp:sp modelId="{AAE298D5-09C5-DB4B-847E-22FCE6A273F2}">
      <dsp:nvSpPr>
        <dsp:cNvPr id="0" name=""/>
        <dsp:cNvSpPr/>
      </dsp:nvSpPr>
      <dsp:spPr>
        <a:xfrm>
          <a:off x="1930145" y="325"/>
          <a:ext cx="836287" cy="501772"/>
        </a:xfrm>
        <a:prstGeom prst="flowChartTerminator">
          <a:avLst/>
        </a:prstGeom>
        <a:solidFill>
          <a:schemeClr val="accent3">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Filter</a:t>
          </a:r>
          <a:endParaRPr lang="en-US" sz="1200" kern="1200"/>
        </a:p>
      </dsp:txBody>
      <dsp:txXfrm>
        <a:off x="1969559" y="73802"/>
        <a:ext cx="757459" cy="354818"/>
      </dsp:txXfrm>
    </dsp:sp>
    <dsp:sp modelId="{887129C8-9EDB-6148-BE6A-410CA10FAD03}">
      <dsp:nvSpPr>
        <dsp:cNvPr id="0" name=""/>
        <dsp:cNvSpPr/>
      </dsp:nvSpPr>
      <dsp:spPr>
        <a:xfrm>
          <a:off x="2850062" y="325"/>
          <a:ext cx="836287" cy="501772"/>
        </a:xfrm>
        <a:prstGeom prst="flowChartTerminator">
          <a:avLst/>
        </a:prstGeom>
        <a:solidFill>
          <a:schemeClr val="accent3">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Map</a:t>
          </a:r>
          <a:endParaRPr lang="en-US" sz="1200" kern="1200"/>
        </a:p>
      </dsp:txBody>
      <dsp:txXfrm>
        <a:off x="2889476" y="73802"/>
        <a:ext cx="757459" cy="354818"/>
      </dsp:txXfrm>
    </dsp:sp>
    <dsp:sp modelId="{9A111A02-5B8D-E044-AB45-07603A55EBAF}">
      <dsp:nvSpPr>
        <dsp:cNvPr id="0" name=""/>
        <dsp:cNvSpPr/>
      </dsp:nvSpPr>
      <dsp:spPr>
        <a:xfrm>
          <a:off x="90313" y="585726"/>
          <a:ext cx="836287" cy="501772"/>
        </a:xfrm>
        <a:prstGeom prst="flowChartTerminator">
          <a:avLst/>
        </a:prstGeom>
        <a:solidFill>
          <a:schemeClr val="accent3">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Merge</a:t>
          </a:r>
          <a:endParaRPr lang="en-US" sz="1200" kern="1200"/>
        </a:p>
      </dsp:txBody>
      <dsp:txXfrm>
        <a:off x="129727" y="659203"/>
        <a:ext cx="757459" cy="354818"/>
      </dsp:txXfrm>
    </dsp:sp>
    <dsp:sp modelId="{D0C38056-A4B0-3040-8828-698F3C86BD41}">
      <dsp:nvSpPr>
        <dsp:cNvPr id="0" name=""/>
        <dsp:cNvSpPr/>
      </dsp:nvSpPr>
      <dsp:spPr>
        <a:xfrm>
          <a:off x="1010229" y="585726"/>
          <a:ext cx="836287" cy="501772"/>
        </a:xfrm>
        <a:prstGeom prst="flowChartTerminator">
          <a:avLst/>
        </a:prstGeom>
        <a:solidFill>
          <a:schemeClr val="accent3">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Pairwise</a:t>
          </a:r>
          <a:endParaRPr lang="en-US" sz="1200" kern="1200"/>
        </a:p>
      </dsp:txBody>
      <dsp:txXfrm>
        <a:off x="1049643" y="659203"/>
        <a:ext cx="757459" cy="354818"/>
      </dsp:txXfrm>
    </dsp:sp>
    <dsp:sp modelId="{7EA86456-39B5-A648-BFD6-991DE047ADC3}">
      <dsp:nvSpPr>
        <dsp:cNvPr id="0" name=""/>
        <dsp:cNvSpPr/>
      </dsp:nvSpPr>
      <dsp:spPr>
        <a:xfrm>
          <a:off x="1930145" y="585726"/>
          <a:ext cx="836287" cy="501772"/>
        </a:xfrm>
        <a:prstGeom prst="flowChartTerminator">
          <a:avLst/>
        </a:prstGeom>
        <a:solidFill>
          <a:schemeClr val="accent3">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Partition</a:t>
          </a:r>
          <a:endParaRPr lang="en-US" sz="1200" kern="1200"/>
        </a:p>
      </dsp:txBody>
      <dsp:txXfrm>
        <a:off x="1969559" y="659203"/>
        <a:ext cx="757459" cy="354818"/>
      </dsp:txXfrm>
    </dsp:sp>
    <dsp:sp modelId="{3BBD157A-E933-3648-90AA-2C84E832FF6A}">
      <dsp:nvSpPr>
        <dsp:cNvPr id="0" name=""/>
        <dsp:cNvSpPr/>
      </dsp:nvSpPr>
      <dsp:spPr>
        <a:xfrm>
          <a:off x="2850062" y="585726"/>
          <a:ext cx="836287" cy="501772"/>
        </a:xfrm>
        <a:prstGeom prst="flowChartTerminator">
          <a:avLst/>
        </a:prstGeom>
        <a:solidFill>
          <a:schemeClr val="accent3">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Scan</a:t>
          </a:r>
          <a:endParaRPr lang="en-US" sz="1200" kern="1200"/>
        </a:p>
      </dsp:txBody>
      <dsp:txXfrm>
        <a:off x="2889476" y="659203"/>
        <a:ext cx="757459" cy="354818"/>
      </dsp:txXfrm>
    </dsp:sp>
    <dsp:sp modelId="{0AFBC59D-3D74-BC4D-AF52-ABB887531B85}">
      <dsp:nvSpPr>
        <dsp:cNvPr id="0" name=""/>
        <dsp:cNvSpPr/>
      </dsp:nvSpPr>
      <dsp:spPr>
        <a:xfrm>
          <a:off x="1470187" y="1171127"/>
          <a:ext cx="836287" cy="501772"/>
        </a:xfrm>
        <a:prstGeom prst="flowChartTerminator">
          <a:avLst/>
        </a:prstGeom>
        <a:solidFill>
          <a:schemeClr val="accent3">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3">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smtClean="0"/>
            <a:t>Split</a:t>
          </a:r>
          <a:endParaRPr lang="en-US" sz="1200" kern="1200"/>
        </a:p>
      </dsp:txBody>
      <dsp:txXfrm>
        <a:off x="1509601" y="1244604"/>
        <a:ext cx="757459" cy="3548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28F9B-8127-B04C-914E-0486E96D3010}">
      <dsp:nvSpPr>
        <dsp:cNvPr id="0" name=""/>
        <dsp:cNvSpPr/>
      </dsp:nvSpPr>
      <dsp:spPr>
        <a:xfrm>
          <a:off x="0" y="264296"/>
          <a:ext cx="7499350" cy="963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2033" tIns="354076" rIns="582033"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smtClean="0"/>
            <a:t>Non-blocking, specifically in reference to I/O operations (not necessarily parallel, can be sequential).</a:t>
          </a:r>
          <a:endParaRPr lang="en-US" sz="1700" kern="1200" dirty="0"/>
        </a:p>
      </dsp:txBody>
      <dsp:txXfrm>
        <a:off x="0" y="264296"/>
        <a:ext cx="7499350" cy="963900"/>
      </dsp:txXfrm>
    </dsp:sp>
    <dsp:sp modelId="{095158DE-52A0-2947-9C0F-F6D09B532120}">
      <dsp:nvSpPr>
        <dsp:cNvPr id="0" name=""/>
        <dsp:cNvSpPr/>
      </dsp:nvSpPr>
      <dsp:spPr>
        <a:xfrm>
          <a:off x="374967" y="13376"/>
          <a:ext cx="5249545" cy="501840"/>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800100" rtl="0">
            <a:lnSpc>
              <a:spcPct val="90000"/>
            </a:lnSpc>
            <a:spcBef>
              <a:spcPct val="0"/>
            </a:spcBef>
            <a:spcAft>
              <a:spcPct val="35000"/>
            </a:spcAft>
          </a:pPr>
          <a:r>
            <a:rPr lang="en-US" sz="1800" b="1" kern="1200" dirty="0" smtClean="0"/>
            <a:t>Asynchronous</a:t>
          </a:r>
          <a:endParaRPr lang="en-US" sz="1800" b="1" kern="1200" dirty="0"/>
        </a:p>
      </dsp:txBody>
      <dsp:txXfrm>
        <a:off x="399465" y="37874"/>
        <a:ext cx="5200549" cy="452844"/>
      </dsp:txXfrm>
    </dsp:sp>
    <dsp:sp modelId="{8F7D4B2C-2539-AC4B-87E3-0411D958B427}">
      <dsp:nvSpPr>
        <dsp:cNvPr id="0" name=""/>
        <dsp:cNvSpPr/>
      </dsp:nvSpPr>
      <dsp:spPr>
        <a:xfrm>
          <a:off x="0" y="1570916"/>
          <a:ext cx="7499350" cy="963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2033" tIns="354076" rIns="582033"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smtClean="0"/>
            <a:t>Multiple operations happening at the same time (not necessarily in parallel).</a:t>
          </a:r>
          <a:endParaRPr lang="en-US" sz="1700" kern="1200" dirty="0"/>
        </a:p>
      </dsp:txBody>
      <dsp:txXfrm>
        <a:off x="0" y="1570916"/>
        <a:ext cx="7499350" cy="963900"/>
      </dsp:txXfrm>
    </dsp:sp>
    <dsp:sp modelId="{3302B613-4601-3E4C-B804-008DC63312D2}">
      <dsp:nvSpPr>
        <dsp:cNvPr id="0" name=""/>
        <dsp:cNvSpPr/>
      </dsp:nvSpPr>
      <dsp:spPr>
        <a:xfrm>
          <a:off x="374967" y="1319996"/>
          <a:ext cx="5249545" cy="501840"/>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800100" rtl="0">
            <a:lnSpc>
              <a:spcPct val="90000"/>
            </a:lnSpc>
            <a:spcBef>
              <a:spcPct val="0"/>
            </a:spcBef>
            <a:spcAft>
              <a:spcPct val="35000"/>
            </a:spcAft>
          </a:pPr>
          <a:r>
            <a:rPr lang="en-US" sz="1800" b="1" kern="1200" dirty="0" smtClean="0"/>
            <a:t>Concurrent</a:t>
          </a:r>
          <a:endParaRPr lang="en-US" sz="1800" b="1" kern="1200" dirty="0"/>
        </a:p>
      </dsp:txBody>
      <dsp:txXfrm>
        <a:off x="399465" y="1344494"/>
        <a:ext cx="5200549" cy="452844"/>
      </dsp:txXfrm>
    </dsp:sp>
    <dsp:sp modelId="{A141619F-A887-634E-92F6-2C67F9B43DF9}">
      <dsp:nvSpPr>
        <dsp:cNvPr id="0" name=""/>
        <dsp:cNvSpPr/>
      </dsp:nvSpPr>
      <dsp:spPr>
        <a:xfrm>
          <a:off x="0" y="2877536"/>
          <a:ext cx="7499350" cy="709537"/>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82033" tIns="354076" rIns="582033" bIns="120904" numCol="1" spcCol="1270" anchor="t" anchorCtr="0">
          <a:noAutofit/>
        </a:bodyPr>
        <a:lstStyle/>
        <a:p>
          <a:pPr marL="171450" lvl="1" indent="-171450" algn="l" defTabSz="755650" rtl="0">
            <a:lnSpc>
              <a:spcPct val="90000"/>
            </a:lnSpc>
            <a:spcBef>
              <a:spcPct val="0"/>
            </a:spcBef>
            <a:spcAft>
              <a:spcPct val="15000"/>
            </a:spcAft>
            <a:buChar char="••"/>
          </a:pPr>
          <a:r>
            <a:rPr lang="en-US" sz="1700" kern="1200" dirty="0" smtClean="0"/>
            <a:t>Multiple operations processed simultaneously.</a:t>
          </a:r>
          <a:endParaRPr lang="en-US" sz="1700" kern="1200" dirty="0"/>
        </a:p>
      </dsp:txBody>
      <dsp:txXfrm>
        <a:off x="0" y="2877536"/>
        <a:ext cx="7499350" cy="709537"/>
      </dsp:txXfrm>
    </dsp:sp>
    <dsp:sp modelId="{19596490-9217-4745-8AAA-52A2ED45BCF1}">
      <dsp:nvSpPr>
        <dsp:cNvPr id="0" name=""/>
        <dsp:cNvSpPr/>
      </dsp:nvSpPr>
      <dsp:spPr>
        <a:xfrm>
          <a:off x="374967" y="2626616"/>
          <a:ext cx="5249545" cy="501840"/>
        </a:xfrm>
        <a:prstGeom prst="roundRect">
          <a:avLst/>
        </a:prstGeom>
        <a:solidFill>
          <a:schemeClr val="accent1">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98420" tIns="0" rIns="198420" bIns="0" numCol="1" spcCol="1270" anchor="ctr" anchorCtr="0">
          <a:noAutofit/>
        </a:bodyPr>
        <a:lstStyle/>
        <a:p>
          <a:pPr lvl="0" algn="l" defTabSz="800100" rtl="0">
            <a:lnSpc>
              <a:spcPct val="90000"/>
            </a:lnSpc>
            <a:spcBef>
              <a:spcPct val="0"/>
            </a:spcBef>
            <a:spcAft>
              <a:spcPct val="35000"/>
            </a:spcAft>
          </a:pPr>
          <a:r>
            <a:rPr lang="en-US" sz="1800" b="1" kern="1200" dirty="0" smtClean="0"/>
            <a:t>Parallel</a:t>
          </a:r>
          <a:endParaRPr lang="en-US" sz="1800" b="1" kern="1200" dirty="0"/>
        </a:p>
      </dsp:txBody>
      <dsp:txXfrm>
        <a:off x="399465" y="2651114"/>
        <a:ext cx="5200549"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5CC1A-6DF5-2945-B36E-2C12388F1A28}">
      <dsp:nvSpPr>
        <dsp:cNvPr id="0" name=""/>
        <dsp:cNvSpPr/>
      </dsp:nvSpPr>
      <dsp:spPr>
        <a:xfrm>
          <a:off x="720884" y="1161"/>
          <a:ext cx="6056310" cy="5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rtl="0">
            <a:lnSpc>
              <a:spcPct val="90000"/>
            </a:lnSpc>
            <a:spcBef>
              <a:spcPct val="0"/>
            </a:spcBef>
            <a:spcAft>
              <a:spcPct val="35000"/>
            </a:spcAft>
          </a:pPr>
          <a:r>
            <a:rPr lang="en-US" sz="1600" kern="1200" dirty="0" smtClean="0"/>
            <a:t>Dynamic creation of actors</a:t>
          </a:r>
          <a:endParaRPr lang="en-US" sz="1600" kern="1200" dirty="0"/>
        </a:p>
      </dsp:txBody>
      <dsp:txXfrm>
        <a:off x="720884" y="1161"/>
        <a:ext cx="6056310" cy="550573"/>
      </dsp:txXfrm>
    </dsp:sp>
    <dsp:sp modelId="{A1D773F8-B929-1048-A2A6-296344C88379}">
      <dsp:nvSpPr>
        <dsp:cNvPr id="0" name=""/>
        <dsp:cNvSpPr/>
      </dsp:nvSpPr>
      <dsp:spPr>
        <a:xfrm>
          <a:off x="720884"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E5BFDACE-4609-6347-B3F6-3905043B6669}">
      <dsp:nvSpPr>
        <dsp:cNvPr id="0" name=""/>
        <dsp:cNvSpPr/>
      </dsp:nvSpPr>
      <dsp:spPr>
        <a:xfrm>
          <a:off x="1575497"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8B4846AF-DC7B-5D44-A149-398CA66AAB96}">
      <dsp:nvSpPr>
        <dsp:cNvPr id="0" name=""/>
        <dsp:cNvSpPr/>
      </dsp:nvSpPr>
      <dsp:spPr>
        <a:xfrm>
          <a:off x="2430110"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F083AB02-E348-1F4A-88EA-D64CC83E4F2F}">
      <dsp:nvSpPr>
        <dsp:cNvPr id="0" name=""/>
        <dsp:cNvSpPr/>
      </dsp:nvSpPr>
      <dsp:spPr>
        <a:xfrm>
          <a:off x="3284722"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FC137791-A93C-F840-BF0E-872187E0AF80}">
      <dsp:nvSpPr>
        <dsp:cNvPr id="0" name=""/>
        <dsp:cNvSpPr/>
      </dsp:nvSpPr>
      <dsp:spPr>
        <a:xfrm>
          <a:off x="4139335"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26A30064-CA0E-CD47-AB38-7EC6462D9BB2}">
      <dsp:nvSpPr>
        <dsp:cNvPr id="0" name=""/>
        <dsp:cNvSpPr/>
      </dsp:nvSpPr>
      <dsp:spPr>
        <a:xfrm>
          <a:off x="4993948"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03EF83D7-923A-C348-8D89-6025B4A506AD}">
      <dsp:nvSpPr>
        <dsp:cNvPr id="0" name=""/>
        <dsp:cNvSpPr/>
      </dsp:nvSpPr>
      <dsp:spPr>
        <a:xfrm>
          <a:off x="5848560" y="551735"/>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F85364C9-3BFF-4D4B-9927-E7A2DAB106EA}">
      <dsp:nvSpPr>
        <dsp:cNvPr id="0" name=""/>
        <dsp:cNvSpPr/>
      </dsp:nvSpPr>
      <dsp:spPr>
        <a:xfrm>
          <a:off x="720884" y="738355"/>
          <a:ext cx="6056310" cy="5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rtl="0">
            <a:lnSpc>
              <a:spcPct val="90000"/>
            </a:lnSpc>
            <a:spcBef>
              <a:spcPct val="0"/>
            </a:spcBef>
            <a:spcAft>
              <a:spcPct val="35000"/>
            </a:spcAft>
          </a:pPr>
          <a:r>
            <a:rPr lang="en-US" sz="1600" kern="1200" dirty="0" smtClean="0"/>
            <a:t>Inclusion of actor addresses in messages</a:t>
          </a:r>
          <a:endParaRPr lang="en-US" sz="1600" kern="1200" dirty="0"/>
        </a:p>
      </dsp:txBody>
      <dsp:txXfrm>
        <a:off x="720884" y="738355"/>
        <a:ext cx="6056310" cy="550573"/>
      </dsp:txXfrm>
    </dsp:sp>
    <dsp:sp modelId="{58415332-4188-C049-9A9B-F84A8B97AC3F}">
      <dsp:nvSpPr>
        <dsp:cNvPr id="0" name=""/>
        <dsp:cNvSpPr/>
      </dsp:nvSpPr>
      <dsp:spPr>
        <a:xfrm>
          <a:off x="720884"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2BD95F98-1E52-2C4C-B7A2-B268C777BD56}">
      <dsp:nvSpPr>
        <dsp:cNvPr id="0" name=""/>
        <dsp:cNvSpPr/>
      </dsp:nvSpPr>
      <dsp:spPr>
        <a:xfrm>
          <a:off x="1575497"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2343C42F-FDE5-914A-80D2-682CB2D82E43}">
      <dsp:nvSpPr>
        <dsp:cNvPr id="0" name=""/>
        <dsp:cNvSpPr/>
      </dsp:nvSpPr>
      <dsp:spPr>
        <a:xfrm>
          <a:off x="2430110"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AB1EA2D2-E409-0C4E-93BC-3BD3614BB9F0}">
      <dsp:nvSpPr>
        <dsp:cNvPr id="0" name=""/>
        <dsp:cNvSpPr/>
      </dsp:nvSpPr>
      <dsp:spPr>
        <a:xfrm>
          <a:off x="3284722"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17007C48-2C5E-4043-A2CF-9F15A620B907}">
      <dsp:nvSpPr>
        <dsp:cNvPr id="0" name=""/>
        <dsp:cNvSpPr/>
      </dsp:nvSpPr>
      <dsp:spPr>
        <a:xfrm>
          <a:off x="4139335"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C3C54EB5-B497-394D-84DE-61C67BFB1360}">
      <dsp:nvSpPr>
        <dsp:cNvPr id="0" name=""/>
        <dsp:cNvSpPr/>
      </dsp:nvSpPr>
      <dsp:spPr>
        <a:xfrm>
          <a:off x="4993948"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6F13D3DB-E94F-A44F-A202-E6CB523AE77C}">
      <dsp:nvSpPr>
        <dsp:cNvPr id="0" name=""/>
        <dsp:cNvSpPr/>
      </dsp:nvSpPr>
      <dsp:spPr>
        <a:xfrm>
          <a:off x="5848560" y="1288929"/>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15B8C2A-5F9B-CC4A-8AA3-3BCEEC0B9DB1}">
      <dsp:nvSpPr>
        <dsp:cNvPr id="0" name=""/>
        <dsp:cNvSpPr/>
      </dsp:nvSpPr>
      <dsp:spPr>
        <a:xfrm>
          <a:off x="720884" y="1475549"/>
          <a:ext cx="6056310" cy="5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rtl="0">
            <a:lnSpc>
              <a:spcPct val="90000"/>
            </a:lnSpc>
            <a:spcBef>
              <a:spcPct val="0"/>
            </a:spcBef>
            <a:spcAft>
              <a:spcPct val="35000"/>
            </a:spcAft>
          </a:pPr>
          <a:r>
            <a:rPr lang="en-US" sz="1600" kern="1200" dirty="0" smtClean="0"/>
            <a:t>Interaction only through direct asynchronous message passing </a:t>
          </a:r>
          <a:endParaRPr lang="en-US" sz="1600" kern="1200" dirty="0"/>
        </a:p>
      </dsp:txBody>
      <dsp:txXfrm>
        <a:off x="720884" y="1475549"/>
        <a:ext cx="6056310" cy="550573"/>
      </dsp:txXfrm>
    </dsp:sp>
    <dsp:sp modelId="{23A70C9E-982E-A64A-AA7F-C0BBA8FBEC2E}">
      <dsp:nvSpPr>
        <dsp:cNvPr id="0" name=""/>
        <dsp:cNvSpPr/>
      </dsp:nvSpPr>
      <dsp:spPr>
        <a:xfrm>
          <a:off x="720884"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79EE1ED-49C8-574F-B2C7-F69FC4EA4DA0}">
      <dsp:nvSpPr>
        <dsp:cNvPr id="0" name=""/>
        <dsp:cNvSpPr/>
      </dsp:nvSpPr>
      <dsp:spPr>
        <a:xfrm>
          <a:off x="1575497"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80371CA3-89B0-2146-9B2C-83A894FFF86E}">
      <dsp:nvSpPr>
        <dsp:cNvPr id="0" name=""/>
        <dsp:cNvSpPr/>
      </dsp:nvSpPr>
      <dsp:spPr>
        <a:xfrm>
          <a:off x="2430110"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1401F1C6-1D3E-EF45-9798-183A4024EE6C}">
      <dsp:nvSpPr>
        <dsp:cNvPr id="0" name=""/>
        <dsp:cNvSpPr/>
      </dsp:nvSpPr>
      <dsp:spPr>
        <a:xfrm>
          <a:off x="3284722"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26194F9-4423-E948-8274-E933EC0EEEF7}">
      <dsp:nvSpPr>
        <dsp:cNvPr id="0" name=""/>
        <dsp:cNvSpPr/>
      </dsp:nvSpPr>
      <dsp:spPr>
        <a:xfrm>
          <a:off x="4139335"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9BE8AB1B-7BCB-5A4C-A7A5-2A2864469768}">
      <dsp:nvSpPr>
        <dsp:cNvPr id="0" name=""/>
        <dsp:cNvSpPr/>
      </dsp:nvSpPr>
      <dsp:spPr>
        <a:xfrm>
          <a:off x="4993948"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F55F83C2-1F00-B54A-89E7-EED9A32B1C29}">
      <dsp:nvSpPr>
        <dsp:cNvPr id="0" name=""/>
        <dsp:cNvSpPr/>
      </dsp:nvSpPr>
      <dsp:spPr>
        <a:xfrm>
          <a:off x="5848560" y="2026123"/>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8CDB7D16-80ED-D448-A0C2-4257BB01A9B4}">
      <dsp:nvSpPr>
        <dsp:cNvPr id="0" name=""/>
        <dsp:cNvSpPr/>
      </dsp:nvSpPr>
      <dsp:spPr>
        <a:xfrm>
          <a:off x="720884" y="2212744"/>
          <a:ext cx="6056310" cy="55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rtl="0">
            <a:lnSpc>
              <a:spcPct val="90000"/>
            </a:lnSpc>
            <a:spcBef>
              <a:spcPct val="0"/>
            </a:spcBef>
            <a:spcAft>
              <a:spcPct val="35000"/>
            </a:spcAft>
          </a:pPr>
          <a:r>
            <a:rPr lang="en-US" sz="1600" kern="1200" dirty="0" smtClean="0">
              <a:sym typeface="Wingdings" charset="2"/>
            </a:rPr>
            <a:t></a:t>
          </a:r>
          <a:r>
            <a:rPr lang="en-US" sz="1600" kern="1200" dirty="0" smtClean="0"/>
            <a:t> No restriction on message arrival order.</a:t>
          </a:r>
          <a:endParaRPr lang="en-US" sz="1600" kern="1200" dirty="0"/>
        </a:p>
      </dsp:txBody>
      <dsp:txXfrm>
        <a:off x="720884" y="2212744"/>
        <a:ext cx="6056310" cy="550573"/>
      </dsp:txXfrm>
    </dsp:sp>
    <dsp:sp modelId="{EE6B98CC-71CA-9442-AD3B-5A351309412B}">
      <dsp:nvSpPr>
        <dsp:cNvPr id="0" name=""/>
        <dsp:cNvSpPr/>
      </dsp:nvSpPr>
      <dsp:spPr>
        <a:xfrm>
          <a:off x="720884"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415436CA-3379-5B4D-AE0B-C6ADE5E3BB63}">
      <dsp:nvSpPr>
        <dsp:cNvPr id="0" name=""/>
        <dsp:cNvSpPr/>
      </dsp:nvSpPr>
      <dsp:spPr>
        <a:xfrm>
          <a:off x="1575497"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E44EF14-8B78-524A-8160-3D1E2CD912EC}">
      <dsp:nvSpPr>
        <dsp:cNvPr id="0" name=""/>
        <dsp:cNvSpPr/>
      </dsp:nvSpPr>
      <dsp:spPr>
        <a:xfrm>
          <a:off x="2430110"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144F95A8-9C3C-5646-A40F-E12E10E4485D}">
      <dsp:nvSpPr>
        <dsp:cNvPr id="0" name=""/>
        <dsp:cNvSpPr/>
      </dsp:nvSpPr>
      <dsp:spPr>
        <a:xfrm>
          <a:off x="3284722"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CB279048-B18E-8E41-9EDC-C8F0FA23A357}">
      <dsp:nvSpPr>
        <dsp:cNvPr id="0" name=""/>
        <dsp:cNvSpPr/>
      </dsp:nvSpPr>
      <dsp:spPr>
        <a:xfrm>
          <a:off x="4139335"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42F7D01-7A1D-8D49-ABEC-D3652F3BF7DB}">
      <dsp:nvSpPr>
        <dsp:cNvPr id="0" name=""/>
        <dsp:cNvSpPr/>
      </dsp:nvSpPr>
      <dsp:spPr>
        <a:xfrm>
          <a:off x="4993948"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 modelId="{54470F0A-0A17-C843-8AC0-C83D3A6EBA04}">
      <dsp:nvSpPr>
        <dsp:cNvPr id="0" name=""/>
        <dsp:cNvSpPr/>
      </dsp:nvSpPr>
      <dsp:spPr>
        <a:xfrm>
          <a:off x="5848560" y="2763317"/>
          <a:ext cx="807508" cy="134584"/>
        </a:xfrm>
        <a:prstGeom prst="parallelogram">
          <a:avLst>
            <a:gd name="adj" fmla="val 14084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EC6886-619C-0D48-A42B-32AADB26F0DF}" type="datetimeFigureOut">
              <a:rPr lang="en-US" smtClean="0"/>
              <a:t>10/6/15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DCD372-0D4D-1444-A1A2-91DF1BDB65E8}" type="slidenum">
              <a:rPr lang="en-US" smtClean="0"/>
              <a:t>‹#›</a:t>
            </a:fld>
            <a:endParaRPr lang="en-US"/>
          </a:p>
        </p:txBody>
      </p:sp>
    </p:spTree>
    <p:extLst>
      <p:ext uri="{BB962C8B-B14F-4D97-AF65-F5344CB8AC3E}">
        <p14:creationId xmlns:p14="http://schemas.microsoft.com/office/powerpoint/2010/main" val="266737511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a:t>
            </a:r>
            <a:r>
              <a:rPr lang="en-US" baseline="0" dirty="0" smtClean="0"/>
              <a:t> I’m Rachel Reese! I’m going to speak today on Reactive services. And by that I mean services that adhere to the guidelines laid down in the reactive manifesto.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a:t>
            </a:fld>
            <a:endParaRPr lang="en-US"/>
          </a:p>
        </p:txBody>
      </p:sp>
    </p:spTree>
    <p:extLst>
      <p:ext uri="{BB962C8B-B14F-4D97-AF65-F5344CB8AC3E}">
        <p14:creationId xmlns:p14="http://schemas.microsoft.com/office/powerpoint/2010/main" val="29678303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before we move on to message-drive</a:t>
            </a:r>
            <a:r>
              <a:rPr lang="en-US" baseline="0" dirty="0" smtClean="0"/>
              <a:t>n properly, let’s talk about </a:t>
            </a:r>
            <a:r>
              <a:rPr lang="en-US" baseline="0" dirty="0" err="1" smtClean="0"/>
              <a:t>async</a:t>
            </a:r>
            <a:r>
              <a:rPr lang="en-US" baseline="0" dirty="0" smtClean="0"/>
              <a:t> workflows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11</a:t>
            </a:fld>
            <a:endParaRPr lang="en-US"/>
          </a:p>
        </p:txBody>
      </p:sp>
    </p:spTree>
    <p:extLst>
      <p:ext uri="{BB962C8B-B14F-4D97-AF65-F5344CB8AC3E}">
        <p14:creationId xmlns:p14="http://schemas.microsoft.com/office/powerpoint/2010/main" val="2712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u="sng" kern="1200" baseline="0" dirty="0" smtClean="0">
                <a:solidFill>
                  <a:srgbClr val="0000FF"/>
                </a:solidFill>
                <a:effectLst/>
                <a:latin typeface="+mn-lt"/>
                <a:ea typeface="+mn-ea"/>
                <a:cs typeface="+mn-cs"/>
              </a:rPr>
              <a:t>computation expression </a:t>
            </a:r>
            <a:r>
              <a:rPr lang="en-US" sz="1200" u="sng" kern="1200" dirty="0" smtClean="0">
                <a:solidFill>
                  <a:srgbClr val="0000FF"/>
                </a:solidFill>
                <a:effectLst/>
                <a:latin typeface="+mn-lt"/>
                <a:ea typeface="+mn-ea"/>
                <a:cs typeface="+mn-cs"/>
              </a:rPr>
              <a:t>is a mechanism that enables implementation and</a:t>
            </a:r>
            <a:r>
              <a:rPr lang="en-US" sz="1200" u="sng" kern="1200" baseline="0" dirty="0" smtClean="0">
                <a:solidFill>
                  <a:srgbClr val="0000FF"/>
                </a:solidFill>
                <a:effectLst/>
                <a:latin typeface="+mn-lt"/>
                <a:ea typeface="+mn-ea"/>
                <a:cs typeface="+mn-cs"/>
              </a:rPr>
              <a:t> </a:t>
            </a:r>
            <a:r>
              <a:rPr lang="en-US" sz="1200" u="sng" kern="1200" dirty="0" smtClean="0">
                <a:solidFill>
                  <a:srgbClr val="0000FF"/>
                </a:solidFill>
                <a:effectLst/>
                <a:latin typeface="+mn-lt"/>
                <a:ea typeface="+mn-ea"/>
                <a:cs typeface="+mn-cs"/>
              </a:rPr>
              <a:t>execution</a:t>
            </a:r>
            <a:r>
              <a:rPr lang="en-US" sz="1200" u="sng" kern="1200" baseline="0" dirty="0" smtClean="0">
                <a:solidFill>
                  <a:srgbClr val="0000FF"/>
                </a:solidFill>
                <a:effectLst/>
                <a:latin typeface="+mn-lt"/>
                <a:ea typeface="+mn-ea"/>
                <a:cs typeface="+mn-cs"/>
              </a:rPr>
              <a:t> of</a:t>
            </a:r>
            <a:r>
              <a:rPr lang="en-US" sz="1200" u="sng" kern="1200" dirty="0" smtClean="0">
                <a:solidFill>
                  <a:srgbClr val="0000FF"/>
                </a:solidFill>
                <a:effectLst/>
                <a:latin typeface="+mn-lt"/>
                <a:ea typeface="+mn-ea"/>
                <a:cs typeface="+mn-cs"/>
              </a:rPr>
              <a:t> a controlled series of expressions</a:t>
            </a:r>
            <a:r>
              <a:rPr lang="en-US" sz="1200" u="sng" kern="1200" baseline="0" dirty="0" smtClean="0">
                <a:solidFill>
                  <a:srgbClr val="0000FF"/>
                </a:solidFill>
                <a:effectLst/>
                <a:latin typeface="+mn-lt"/>
                <a:ea typeface="+mn-ea"/>
                <a:cs typeface="+mn-cs"/>
              </a:rPr>
              <a:t> </a:t>
            </a:r>
            <a:r>
              <a:rPr lang="en-US" sz="1200" u="sng" kern="1200" dirty="0" smtClean="0">
                <a:solidFill>
                  <a:srgbClr val="0000FF"/>
                </a:solidFill>
                <a:effectLst/>
                <a:latin typeface="+mn-lt"/>
                <a:ea typeface="+mn-ea"/>
                <a:cs typeface="+mn-cs"/>
              </a:rPr>
              <a:t>as an evaluation of steps.</a:t>
            </a:r>
            <a:endParaRPr lang="en-US" sz="1200" u="sng" kern="1200" baseline="0" dirty="0" smtClean="0">
              <a:solidFill>
                <a:srgbClr val="0000FF"/>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u="none" kern="1200" baseline="0" dirty="0" smtClean="0">
              <a:solidFill>
                <a:srgbClr val="0000FF"/>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u="none" kern="1200" baseline="0" dirty="0" smtClean="0">
                <a:solidFill>
                  <a:srgbClr val="0000FF"/>
                </a:solidFill>
                <a:effectLst/>
                <a:latin typeface="+mn-lt"/>
                <a:ea typeface="+mn-ea"/>
                <a:cs typeface="+mn-cs"/>
              </a:rPr>
              <a:t>If you don’t know anything about functional programming, tune out now. ;) This doesn’t affect in any way how easy these concepts are to implement.  </a:t>
            </a:r>
            <a:endParaRPr lang="en-US" sz="1200" b="1" u="sng" kern="1200" baseline="0" dirty="0" smtClean="0">
              <a:solidFill>
                <a:srgbClr val="0000FF"/>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long as we define the bind and return operations for the monad, the monadic laws will hold, and you won’t have to resort to explicit use of </a:t>
            </a:r>
            <a:r>
              <a:rPr lang="en-US" baseline="0" dirty="0" err="1" smtClean="0"/>
              <a:t>combinators</a:t>
            </a:r>
            <a:r>
              <a:rPr lang="en-US" baseline="0" dirty="0" smtClean="0"/>
              <a:t>. </a:t>
            </a:r>
          </a:p>
          <a:p>
            <a:endParaRPr lang="en-US" dirty="0" smtClean="0"/>
          </a:p>
          <a:p>
            <a:r>
              <a:rPr lang="en-US" dirty="0" smtClean="0"/>
              <a:t>Lots of people think</a:t>
            </a:r>
            <a:r>
              <a:rPr lang="en-US" baseline="0" dirty="0" smtClean="0"/>
              <a:t> computation expressions are ONLY monads. </a:t>
            </a:r>
          </a:p>
          <a:p>
            <a:endParaRPr lang="en-US" dirty="0" smtClean="0"/>
          </a:p>
          <a:p>
            <a:r>
              <a:rPr lang="en-US" dirty="0" smtClean="0"/>
              <a:t>Yes,</a:t>
            </a:r>
            <a:r>
              <a:rPr lang="en-US" baseline="0" dirty="0" smtClean="0"/>
              <a:t> these are just monads, but they are monads with additional required structure.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DDCD372-0D4D-1444-A1A2-91DF1BDB65E8}" type="slidenum">
              <a:rPr lang="en-US" smtClean="0"/>
              <a:t>13</a:t>
            </a:fld>
            <a:endParaRPr lang="en-US"/>
          </a:p>
        </p:txBody>
      </p:sp>
    </p:spTree>
    <p:extLst>
      <p:ext uri="{BB962C8B-B14F-4D97-AF65-F5344CB8AC3E}">
        <p14:creationId xmlns:p14="http://schemas.microsoft.com/office/powerpoint/2010/main" val="1205481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starts computation immediately. </a:t>
            </a:r>
          </a:p>
          <a:p>
            <a:endParaRPr lang="en-US" baseline="0" dirty="0" smtClean="0"/>
          </a:p>
          <a:p>
            <a:r>
              <a:rPr lang="en-US" baseline="0" dirty="0" smtClean="0"/>
              <a:t>let creates </a:t>
            </a:r>
            <a:r>
              <a:rPr lang="en-US" baseline="0" dirty="0" err="1" smtClean="0"/>
              <a:t>async</a:t>
            </a:r>
            <a:r>
              <a:rPr lang="en-US" baseline="0" dirty="0" smtClean="0"/>
              <a:t> object for use later.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15</a:t>
            </a:fld>
            <a:endParaRPr lang="en-US"/>
          </a:p>
        </p:txBody>
      </p:sp>
    </p:spTree>
    <p:extLst>
      <p:ext uri="{BB962C8B-B14F-4D97-AF65-F5344CB8AC3E}">
        <p14:creationId xmlns:p14="http://schemas.microsoft.com/office/powerpoint/2010/main" val="536347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Free to write synchronous code to prototype, then convert to </a:t>
            </a:r>
            <a:r>
              <a:rPr lang="en-US" dirty="0" err="1" smtClean="0"/>
              <a:t>async</a:t>
            </a:r>
            <a:r>
              <a:rPr lang="en-US" dirty="0" smtClean="0"/>
              <a:t> later.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16</a:t>
            </a:fld>
            <a:endParaRPr lang="en-US"/>
          </a:p>
        </p:txBody>
      </p:sp>
    </p:spTree>
    <p:extLst>
      <p:ext uri="{BB962C8B-B14F-4D97-AF65-F5344CB8AC3E}">
        <p14:creationId xmlns:p14="http://schemas.microsoft.com/office/powerpoint/2010/main" val="3819667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a rec loop. </a:t>
            </a:r>
          </a:p>
          <a:p>
            <a:r>
              <a:rPr lang="en-US" dirty="0" smtClean="0"/>
              <a:t>Also</a:t>
            </a:r>
            <a:r>
              <a:rPr lang="en-US" baseline="0" dirty="0" smtClean="0"/>
              <a:t> have do! And return! syntax. </a:t>
            </a:r>
          </a:p>
          <a:p>
            <a:r>
              <a:rPr lang="en-US" baseline="0" dirty="0" err="1" smtClean="0"/>
              <a:t>Async.Sleep</a:t>
            </a:r>
            <a:endParaRPr lang="en-US" baseline="0" dirty="0" smtClean="0"/>
          </a:p>
          <a:p>
            <a:r>
              <a:rPr lang="en-US" baseline="0" dirty="0" smtClean="0"/>
              <a:t>&lt;| </a:t>
            </a:r>
          </a:p>
          <a:p>
            <a:endParaRPr lang="en-US" dirty="0" smtClean="0"/>
          </a:p>
          <a:p>
            <a:r>
              <a:rPr lang="en-US" dirty="0" smtClean="0"/>
              <a:t>10-15 </a:t>
            </a:r>
            <a:r>
              <a:rPr lang="en-US" dirty="0" err="1" smtClean="0"/>
              <a:t>mins</a:t>
            </a:r>
            <a:r>
              <a:rPr lang="en-US"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17</a:t>
            </a:fld>
            <a:endParaRPr lang="en-US"/>
          </a:p>
        </p:txBody>
      </p:sp>
    </p:spTree>
    <p:extLst>
      <p:ext uri="{BB962C8B-B14F-4D97-AF65-F5344CB8AC3E}">
        <p14:creationId xmlns:p14="http://schemas.microsoft.com/office/powerpoint/2010/main" val="3819667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18</a:t>
            </a:fld>
            <a:endParaRPr lang="en-US"/>
          </a:p>
        </p:txBody>
      </p:sp>
    </p:spTree>
    <p:extLst>
      <p:ext uri="{BB962C8B-B14F-4D97-AF65-F5344CB8AC3E}">
        <p14:creationId xmlns:p14="http://schemas.microsoft.com/office/powerpoint/2010/main" val="4003089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19</a:t>
            </a:fld>
            <a:endParaRPr lang="en-US"/>
          </a:p>
        </p:txBody>
      </p:sp>
    </p:spTree>
    <p:extLst>
      <p:ext uri="{BB962C8B-B14F-4D97-AF65-F5344CB8AC3E}">
        <p14:creationId xmlns:p14="http://schemas.microsoft.com/office/powerpoint/2010/main" val="97200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20</a:t>
            </a:fld>
            <a:endParaRPr lang="en-US"/>
          </a:p>
        </p:txBody>
      </p:sp>
    </p:spTree>
    <p:extLst>
      <p:ext uri="{BB962C8B-B14F-4D97-AF65-F5344CB8AC3E}">
        <p14:creationId xmlns:p14="http://schemas.microsoft.com/office/powerpoint/2010/main" val="1288686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One actor is no actor. They come in systems. Carl Hewitt.</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21</a:t>
            </a:fld>
            <a:endParaRPr lang="en-US"/>
          </a:p>
        </p:txBody>
      </p:sp>
    </p:spTree>
    <p:extLst>
      <p:ext uri="{BB962C8B-B14F-4D97-AF65-F5344CB8AC3E}">
        <p14:creationId xmlns:p14="http://schemas.microsoft.com/office/powerpoint/2010/main" val="1770619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use </a:t>
            </a:r>
            <a:r>
              <a:rPr lang="en-US" baseline="0" dirty="0" err="1" smtClean="0"/>
              <a:t>async</a:t>
            </a:r>
            <a:r>
              <a:rPr lang="en-US" baseline="0" dirty="0" smtClean="0"/>
              <a:t> workflows. </a:t>
            </a:r>
          </a:p>
          <a:p>
            <a:pPr marL="171450" indent="-171450">
              <a:buFontTx/>
              <a:buChar char="•"/>
            </a:pPr>
            <a:r>
              <a:rPr lang="en-US" dirty="0" smtClean="0"/>
              <a:t>The important</a:t>
            </a:r>
            <a:r>
              <a:rPr lang="en-US" baseline="0" dirty="0" smtClean="0"/>
              <a:t> thing here is that there IS a path from any actor to any other. </a:t>
            </a:r>
          </a:p>
          <a:p>
            <a:pPr marL="171450" indent="-171450">
              <a:buFontTx/>
              <a:buChar char="•"/>
            </a:pPr>
            <a:endParaRPr lang="en-US" dirty="0" smtClean="0"/>
          </a:p>
          <a:p>
            <a:pPr marL="171450" indent="-171450">
              <a:buFontTx/>
              <a:buChar char="•"/>
            </a:pPr>
            <a:r>
              <a:rPr lang="en-US" dirty="0" smtClean="0"/>
              <a:t>One of my</a:t>
            </a:r>
            <a:r>
              <a:rPr lang="en-US" baseline="0" dirty="0" smtClean="0"/>
              <a:t> </a:t>
            </a:r>
            <a:r>
              <a:rPr lang="en-US" baseline="0" dirty="0" err="1" smtClean="0"/>
              <a:t>fave</a:t>
            </a:r>
            <a:r>
              <a:rPr lang="en-US" baseline="0" dirty="0" smtClean="0"/>
              <a:t> recent uses (not super relevant to this talk) – I built a stock charting </a:t>
            </a:r>
            <a:r>
              <a:rPr lang="en-US" baseline="0" dirty="0" err="1" smtClean="0"/>
              <a:t>iOS</a:t>
            </a:r>
            <a:r>
              <a:rPr lang="en-US" baseline="0" dirty="0" smtClean="0"/>
              <a:t> app using F# &amp; </a:t>
            </a:r>
            <a:r>
              <a:rPr lang="en-US" baseline="0" dirty="0" err="1" smtClean="0"/>
              <a:t>Xamarin</a:t>
            </a:r>
            <a:r>
              <a:rPr lang="en-US" baseline="0" dirty="0" smtClean="0"/>
              <a:t> which uses agents to keep the UI &amp; chart responsive. </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3DDCD372-0D4D-1444-A1A2-91DF1BDB65E8}" type="slidenum">
              <a:rPr lang="en-US" smtClean="0"/>
              <a:t>22</a:t>
            </a:fld>
            <a:endParaRPr lang="en-US"/>
          </a:p>
        </p:txBody>
      </p:sp>
    </p:spTree>
    <p:extLst>
      <p:ext uri="{BB962C8B-B14F-4D97-AF65-F5344CB8AC3E}">
        <p14:creationId xmlns:p14="http://schemas.microsoft.com/office/powerpoint/2010/main" val="356453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Exclusively</a:t>
            </a:r>
            <a:r>
              <a:rPr lang="en-US" baseline="0" dirty="0" smtClean="0"/>
              <a:t> F# </a:t>
            </a:r>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2</a:t>
            </a:fld>
            <a:endParaRPr lang="en-US"/>
          </a:p>
        </p:txBody>
      </p:sp>
    </p:spTree>
    <p:extLst>
      <p:ext uri="{BB962C8B-B14F-4D97-AF65-F5344CB8AC3E}">
        <p14:creationId xmlns:p14="http://schemas.microsoft.com/office/powerpoint/2010/main" val="1583611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Can</a:t>
            </a:r>
            <a:r>
              <a:rPr lang="en-US" baseline="0" dirty="0" smtClean="0"/>
              <a:t> create thousands. Not threads!!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24</a:t>
            </a:fld>
            <a:endParaRPr lang="en-US"/>
          </a:p>
        </p:txBody>
      </p:sp>
    </p:spTree>
    <p:extLst>
      <p:ext uri="{BB962C8B-B14F-4D97-AF65-F5344CB8AC3E}">
        <p14:creationId xmlns:p14="http://schemas.microsoft.com/office/powerpoint/2010/main" val="2464639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app repeats</a:t>
            </a:r>
            <a:r>
              <a:rPr lang="en-US" baseline="0" dirty="0" smtClean="0"/>
              <a:t> text put into it. </a:t>
            </a:r>
          </a:p>
          <a:p>
            <a:r>
              <a:rPr lang="en-US" baseline="0" dirty="0" smtClean="0"/>
              <a:t>Tremendously real world.</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25</a:t>
            </a:fld>
            <a:endParaRPr lang="en-US"/>
          </a:p>
        </p:txBody>
      </p:sp>
    </p:spTree>
    <p:extLst>
      <p:ext uri="{BB962C8B-B14F-4D97-AF65-F5344CB8AC3E}">
        <p14:creationId xmlns:p14="http://schemas.microsoft.com/office/powerpoint/2010/main" val="1547399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app spins</a:t>
            </a:r>
            <a:r>
              <a:rPr lang="en-US" baseline="0" dirty="0" smtClean="0"/>
              <a:t> up a few jobs. You can cancel them.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26</a:t>
            </a:fld>
            <a:endParaRPr lang="en-US"/>
          </a:p>
        </p:txBody>
      </p:sp>
    </p:spTree>
    <p:extLst>
      <p:ext uri="{BB962C8B-B14F-4D97-AF65-F5344CB8AC3E}">
        <p14:creationId xmlns:p14="http://schemas.microsoft.com/office/powerpoint/2010/main" val="6725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many cases,</a:t>
            </a:r>
            <a:r>
              <a:rPr lang="en-US" baseline="0" dirty="0" smtClean="0"/>
              <a:t> just using F# mailbox processors is totally appropriate.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27</a:t>
            </a:fld>
            <a:endParaRPr lang="en-US"/>
          </a:p>
        </p:txBody>
      </p:sp>
    </p:spTree>
    <p:extLst>
      <p:ext uri="{BB962C8B-B14F-4D97-AF65-F5344CB8AC3E}">
        <p14:creationId xmlns:p14="http://schemas.microsoft.com/office/powerpoint/2010/main" val="11726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usage</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28</a:t>
            </a:fld>
            <a:endParaRPr lang="en-US"/>
          </a:p>
        </p:txBody>
      </p:sp>
    </p:spTree>
    <p:extLst>
      <p:ext uri="{BB962C8B-B14F-4D97-AF65-F5344CB8AC3E}">
        <p14:creationId xmlns:p14="http://schemas.microsoft.com/office/powerpoint/2010/main" val="534047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Actor</a:t>
            </a:r>
            <a:r>
              <a:rPr lang="en-US" baseline="0" dirty="0" smtClean="0"/>
              <a:t> internals are the same here as non-</a:t>
            </a:r>
            <a:r>
              <a:rPr lang="en-US" baseline="0" dirty="0" err="1" smtClean="0"/>
              <a:t>remoting</a:t>
            </a:r>
            <a:r>
              <a:rPr lang="en-US" baseline="0" dirty="0" smtClean="0"/>
              <a:t>. </a:t>
            </a:r>
            <a:endParaRPr lang="en-US" dirty="0" smtClean="0"/>
          </a:p>
          <a:p>
            <a:endParaRPr lang="en-US" dirty="0" smtClean="0"/>
          </a:p>
          <a:p>
            <a:r>
              <a:rPr lang="en-US" dirty="0" smtClean="0"/>
              <a:t>30-35 </a:t>
            </a:r>
            <a:r>
              <a:rPr lang="en-US" dirty="0" err="1" smtClean="0"/>
              <a:t>mins</a:t>
            </a:r>
            <a:r>
              <a:rPr lang="en-US"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30</a:t>
            </a:fld>
            <a:endParaRPr lang="en-US"/>
          </a:p>
        </p:txBody>
      </p:sp>
    </p:spTree>
    <p:extLst>
      <p:ext uri="{BB962C8B-B14F-4D97-AF65-F5344CB8AC3E}">
        <p14:creationId xmlns:p14="http://schemas.microsoft.com/office/powerpoint/2010/main" val="534047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32</a:t>
            </a:fld>
            <a:endParaRPr lang="en-US"/>
          </a:p>
        </p:txBody>
      </p:sp>
    </p:spTree>
    <p:extLst>
      <p:ext uri="{BB962C8B-B14F-4D97-AF65-F5344CB8AC3E}">
        <p14:creationId xmlns:p14="http://schemas.microsoft.com/office/powerpoint/2010/main" val="2032914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33</a:t>
            </a:fld>
            <a:endParaRPr lang="en-US"/>
          </a:p>
        </p:txBody>
      </p:sp>
    </p:spTree>
    <p:extLst>
      <p:ext uri="{BB962C8B-B14F-4D97-AF65-F5344CB8AC3E}">
        <p14:creationId xmlns:p14="http://schemas.microsoft.com/office/powerpoint/2010/main" val="1175809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Best</a:t>
            </a:r>
            <a:r>
              <a:rPr lang="en-US" baseline="0" dirty="0" smtClean="0"/>
              <a:t> f</a:t>
            </a:r>
            <a:r>
              <a:rPr lang="en-US" dirty="0" smtClean="0"/>
              <a:t>or </a:t>
            </a:r>
            <a:r>
              <a:rPr lang="en-US" dirty="0" err="1" smtClean="0"/>
              <a:t>async</a:t>
            </a:r>
            <a:r>
              <a:rPr lang="en-US" dirty="0" smtClean="0"/>
              <a:t> workflows.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34</a:t>
            </a:fld>
            <a:endParaRPr lang="en-US"/>
          </a:p>
        </p:txBody>
      </p:sp>
    </p:spTree>
    <p:extLst>
      <p:ext uri="{BB962C8B-B14F-4D97-AF65-F5344CB8AC3E}">
        <p14:creationId xmlns:p14="http://schemas.microsoft.com/office/powerpoint/2010/main" val="435343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Continuous scan of the error inbox looking for errors of a certain type. </a:t>
            </a:r>
          </a:p>
          <a:p>
            <a:endParaRPr lang="en-US" dirty="0" smtClean="0"/>
          </a:p>
          <a:p>
            <a:r>
              <a:rPr lang="en-US" dirty="0" smtClean="0"/>
              <a:t>40-45 </a:t>
            </a:r>
            <a:r>
              <a:rPr lang="en-US" dirty="0" err="1" smtClean="0"/>
              <a:t>mins</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38</a:t>
            </a:fld>
            <a:endParaRPr lang="en-US"/>
          </a:p>
        </p:txBody>
      </p:sp>
    </p:spTree>
    <p:extLst>
      <p:ext uri="{BB962C8B-B14F-4D97-AF65-F5344CB8AC3E}">
        <p14:creationId xmlns:p14="http://schemas.microsoft.com/office/powerpoint/2010/main" val="3448158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9F38ED-66BD-6F44-8294-18267675852E}" type="slidenum">
              <a:rPr lang="en-US" smtClean="0"/>
              <a:t>3</a:t>
            </a:fld>
            <a:endParaRPr lang="en-US"/>
          </a:p>
        </p:txBody>
      </p:sp>
    </p:spTree>
    <p:extLst>
      <p:ext uri="{BB962C8B-B14F-4D97-AF65-F5344CB8AC3E}">
        <p14:creationId xmlns:p14="http://schemas.microsoft.com/office/powerpoint/2010/main" val="474924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39</a:t>
            </a:fld>
            <a:endParaRPr lang="en-US"/>
          </a:p>
        </p:txBody>
      </p:sp>
    </p:spTree>
    <p:extLst>
      <p:ext uri="{BB962C8B-B14F-4D97-AF65-F5344CB8AC3E}">
        <p14:creationId xmlns:p14="http://schemas.microsoft.com/office/powerpoint/2010/main" val="645424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40</a:t>
            </a:fld>
            <a:endParaRPr lang="en-US"/>
          </a:p>
        </p:txBody>
      </p:sp>
    </p:spTree>
    <p:extLst>
      <p:ext uri="{BB962C8B-B14F-4D97-AF65-F5344CB8AC3E}">
        <p14:creationId xmlns:p14="http://schemas.microsoft.com/office/powerpoint/2010/main" val="2032914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&lt;string*string&gt; is type annotation. </a:t>
            </a:r>
          </a:p>
          <a:p>
            <a:endParaRPr lang="en-US" dirty="0" smtClean="0"/>
          </a:p>
          <a:p>
            <a:r>
              <a:rPr lang="en-US" dirty="0" smtClean="0"/>
              <a:t>Also comment on let rec </a:t>
            </a:r>
            <a:r>
              <a:rPr lang="en-US" dirty="0" err="1" smtClean="0"/>
              <a:t>vs</a:t>
            </a:r>
            <a:r>
              <a:rPr lang="en-US" dirty="0" smtClean="0"/>
              <a:t> while</a:t>
            </a:r>
            <a:r>
              <a:rPr lang="en-US" baseline="0" dirty="0" smtClean="0"/>
              <a:t> true difference. </a:t>
            </a:r>
          </a:p>
          <a:p>
            <a:endParaRPr lang="en-US" baseline="0" dirty="0" smtClean="0"/>
          </a:p>
          <a:p>
            <a:r>
              <a:rPr lang="en-US" baseline="0" dirty="0" smtClean="0"/>
              <a:t>Using same simple example. </a:t>
            </a:r>
            <a:endParaRPr lang="en-US" dirty="0" smtClean="0"/>
          </a:p>
          <a:p>
            <a:endParaRPr lang="en-US" dirty="0" smtClean="0"/>
          </a:p>
          <a:p>
            <a:r>
              <a:rPr lang="en-US" dirty="0" smtClean="0"/>
              <a:t>45-50</a:t>
            </a:r>
            <a:r>
              <a:rPr lang="en-US" baseline="0" dirty="0" smtClean="0"/>
              <a:t> </a:t>
            </a:r>
            <a:r>
              <a:rPr lang="en-US" baseline="0" dirty="0" err="1" smtClean="0"/>
              <a:t>mins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41</a:t>
            </a:fld>
            <a:endParaRPr lang="en-US"/>
          </a:p>
        </p:txBody>
      </p:sp>
    </p:spTree>
    <p:extLst>
      <p:ext uri="{BB962C8B-B14F-4D97-AF65-F5344CB8AC3E}">
        <p14:creationId xmlns:p14="http://schemas.microsoft.com/office/powerpoint/2010/main" val="3201161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641F30-EF98-954F-BC02-93015769DEB0}" type="slidenum">
              <a:rPr lang="en-US" smtClean="0"/>
              <a:t>43</a:t>
            </a:fld>
            <a:endParaRPr lang="en-US"/>
          </a:p>
        </p:txBody>
      </p:sp>
    </p:spTree>
    <p:extLst>
      <p:ext uri="{BB962C8B-B14F-4D97-AF65-F5344CB8AC3E}">
        <p14:creationId xmlns:p14="http://schemas.microsoft.com/office/powerpoint/2010/main" val="864354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a:t>
            </a:r>
            <a:r>
              <a:rPr lang="en-US" baseline="0" dirty="0" smtClean="0"/>
              <a:t> I’m Rachel Reese! I’m going to speak today on Reactive services. And by that I mean services that adhere to the guidelines laid down in the reactive manifesto.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44</a:t>
            </a:fld>
            <a:endParaRPr lang="en-US"/>
          </a:p>
        </p:txBody>
      </p:sp>
    </p:spTree>
    <p:extLst>
      <p:ext uri="{BB962C8B-B14F-4D97-AF65-F5344CB8AC3E}">
        <p14:creationId xmlns:p14="http://schemas.microsoft.com/office/powerpoint/2010/main" val="1264560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Have you all seen the new</a:t>
            </a:r>
            <a:r>
              <a:rPr lang="en-US" baseline="0" dirty="0" smtClean="0"/>
              <a:t>est Reactive Manifesto? Update Sept 16! </a:t>
            </a:r>
            <a:endParaRPr lang="en-US" dirty="0" smtClean="0"/>
          </a:p>
          <a:p>
            <a:endParaRPr lang="en-US" dirty="0" smtClean="0"/>
          </a:p>
          <a:p>
            <a:r>
              <a:rPr lang="en-US" dirty="0" smtClean="0"/>
              <a:t>Today’s modern applications should be: </a:t>
            </a:r>
          </a:p>
          <a:p>
            <a:endParaRPr lang="en-US" dirty="0" smtClean="0"/>
          </a:p>
          <a:p>
            <a:r>
              <a:rPr lang="en-US" dirty="0" smtClean="0"/>
              <a:t>And we’ll go into what</a:t>
            </a:r>
            <a:r>
              <a:rPr lang="en-US" baseline="0" dirty="0" smtClean="0"/>
              <a:t> they mean by that.. </a:t>
            </a:r>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4</a:t>
            </a:fld>
            <a:endParaRPr lang="en-US"/>
          </a:p>
        </p:txBody>
      </p:sp>
    </p:spTree>
    <p:extLst>
      <p:ext uri="{BB962C8B-B14F-4D97-AF65-F5344CB8AC3E}">
        <p14:creationId xmlns:p14="http://schemas.microsoft.com/office/powerpoint/2010/main" val="112043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5</a:t>
            </a:fld>
            <a:endParaRPr lang="en-US"/>
          </a:p>
        </p:txBody>
      </p:sp>
    </p:spTree>
    <p:extLst>
      <p:ext uri="{BB962C8B-B14F-4D97-AF65-F5344CB8AC3E}">
        <p14:creationId xmlns:p14="http://schemas.microsoft.com/office/powerpoint/2010/main" val="2051783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Almost every program has to handle events, whether it</a:t>
            </a:r>
            <a:r>
              <a:rPr lang="en-US" sz="1200" b="0" kern="1200" baseline="0" dirty="0" smtClean="0">
                <a:solidFill>
                  <a:schemeClr val="tx1"/>
                </a:solidFill>
                <a:effectLst/>
                <a:latin typeface="+mn-lt"/>
                <a:ea typeface="+mn-ea"/>
                <a:cs typeface="+mn-cs"/>
              </a:rPr>
              <a:t>’s </a:t>
            </a:r>
            <a:r>
              <a:rPr lang="en-US" sz="1200" b="0" kern="1200" dirty="0" smtClean="0">
                <a:solidFill>
                  <a:schemeClr val="tx1"/>
                </a:solidFill>
                <a:effectLst/>
                <a:latin typeface="+mn-lt"/>
                <a:ea typeface="+mn-ea"/>
                <a:cs typeface="+mn-cs"/>
              </a:rPr>
              <a:t>clicks in the user interface or listening to sockets in a server.</a:t>
            </a:r>
            <a:r>
              <a:rPr lang="en-US" sz="1200" b="0" kern="1200" baseline="0" dirty="0" smtClean="0">
                <a:solidFill>
                  <a:schemeClr val="tx1"/>
                </a:solidFill>
                <a:effectLst/>
                <a:latin typeface="+mn-lt"/>
                <a:ea typeface="+mn-ea"/>
                <a:cs typeface="+mn-cs"/>
              </a:rPr>
              <a:t> </a:t>
            </a:r>
            <a:r>
              <a:rPr lang="en-US" sz="1200" b="0" kern="1200" baseline="0" dirty="0" smtClean="0">
                <a:solidFill>
                  <a:schemeClr val="tx1"/>
                </a:solidFill>
                <a:latin typeface="+mn-lt"/>
                <a:ea typeface="+mn-ea"/>
                <a:cs typeface="+mn-cs"/>
              </a:rPr>
              <a:t>Events are really just a r</a:t>
            </a:r>
            <a:r>
              <a:rPr lang="en-US" sz="1200" b="0" kern="1200" dirty="0" smtClean="0">
                <a:solidFill>
                  <a:schemeClr val="tx1"/>
                </a:solidFill>
                <a:latin typeface="+mn-lt"/>
                <a:ea typeface="+mn-ea"/>
                <a:cs typeface="+mn-cs"/>
              </a:rPr>
              <a:t>eaction to a change of state.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6</a:t>
            </a:fld>
            <a:endParaRPr lang="en-US"/>
          </a:p>
        </p:txBody>
      </p:sp>
    </p:spTree>
    <p:extLst>
      <p:ext uri="{BB962C8B-B14F-4D97-AF65-F5344CB8AC3E}">
        <p14:creationId xmlns:p14="http://schemas.microsoft.com/office/powerpoint/2010/main" val="168771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smtClean="0">
                <a:solidFill>
                  <a:schemeClr val="tx1"/>
                </a:solidFill>
                <a:effectLst/>
                <a:latin typeface="+mn-lt"/>
                <a:ea typeface="+mn-ea"/>
                <a:cs typeface="+mn-cs"/>
              </a:rPr>
              <a:t>Immutable: So they don’t change from under us. Concurrency of any form is wicked difficult with mutability.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baseline="0" dirty="0" err="1" smtClean="0">
                <a:solidFill>
                  <a:schemeClr val="tx1"/>
                </a:solidFill>
                <a:effectLst/>
                <a:latin typeface="+mn-lt"/>
                <a:ea typeface="+mn-ea"/>
                <a:cs typeface="+mn-cs"/>
              </a:rPr>
              <a:t>IObservable</a:t>
            </a:r>
            <a:r>
              <a:rPr lang="en-US" sz="800" b="0" kern="1200" baseline="0" dirty="0" smtClean="0">
                <a:solidFill>
                  <a:schemeClr val="tx1"/>
                </a:solidFill>
                <a:effectLst/>
                <a:latin typeface="+mn-lt"/>
                <a:ea typeface="+mn-ea"/>
                <a:cs typeface="+mn-cs"/>
              </a:rPr>
              <a:t>: </a:t>
            </a:r>
            <a:r>
              <a:rPr lang="en-US" sz="800" b="0" kern="1200" dirty="0" smtClean="0">
                <a:solidFill>
                  <a:schemeClr val="tx1"/>
                </a:solidFill>
                <a:effectLst/>
                <a:latin typeface="+mn-lt"/>
                <a:ea typeface="+mn-ea"/>
                <a:cs typeface="+mn-cs"/>
              </a:rPr>
              <a:t>Events are values of type </a:t>
            </a:r>
            <a:r>
              <a:rPr lang="en-US" sz="800" b="0" kern="1200" dirty="0" err="1" smtClean="0">
                <a:solidFill>
                  <a:schemeClr val="tx1"/>
                </a:solidFill>
                <a:effectLst/>
                <a:latin typeface="+mn-lt"/>
                <a:ea typeface="+mn-ea"/>
                <a:cs typeface="+mn-cs"/>
              </a:rPr>
              <a:t>IEvent</a:t>
            </a:r>
            <a:r>
              <a:rPr lang="en-US" sz="800" b="0" kern="1200" dirty="0" smtClean="0">
                <a:solidFill>
                  <a:schemeClr val="tx1"/>
                </a:solidFill>
                <a:effectLst/>
                <a:latin typeface="+mn-lt"/>
                <a:ea typeface="+mn-ea"/>
                <a:cs typeface="+mn-cs"/>
              </a:rPr>
              <a:t>&lt;'T&gt;.</a:t>
            </a:r>
            <a:r>
              <a:rPr lang="en-US" sz="800" b="0" kern="1200" baseline="0" dirty="0" smtClean="0">
                <a:solidFill>
                  <a:schemeClr val="tx1"/>
                </a:solidFill>
                <a:effectLst/>
                <a:latin typeface="+mn-lt"/>
                <a:ea typeface="+mn-ea"/>
                <a:cs typeface="+mn-cs"/>
              </a:rPr>
              <a:t> They </a:t>
            </a:r>
            <a:r>
              <a:rPr lang="en-US" sz="800" b="0" kern="1200" dirty="0" smtClean="0">
                <a:solidFill>
                  <a:schemeClr val="tx1"/>
                </a:solidFill>
                <a:effectLst/>
                <a:latin typeface="+mn-lt"/>
                <a:ea typeface="+mn-ea"/>
                <a:cs typeface="+mn-cs"/>
              </a:rPr>
              <a:t>inherit from  </a:t>
            </a:r>
            <a:r>
              <a:rPr lang="en-US" sz="800" b="0" kern="1200" dirty="0" err="1" smtClean="0">
                <a:solidFill>
                  <a:schemeClr val="tx1"/>
                </a:solidFill>
                <a:effectLst/>
                <a:latin typeface="+mn-lt"/>
                <a:ea typeface="+mn-ea"/>
                <a:cs typeface="+mn-cs"/>
              </a:rPr>
              <a:t>IObservable</a:t>
            </a:r>
            <a:r>
              <a:rPr lang="en-US" sz="800" b="0" kern="1200" dirty="0" smtClean="0">
                <a:solidFill>
                  <a:schemeClr val="tx1"/>
                </a:solidFill>
                <a:effectLst/>
                <a:latin typeface="+mn-lt"/>
                <a:ea typeface="+mn-ea"/>
                <a:cs typeface="+mn-cs"/>
              </a:rPr>
              <a:t>&lt;'T&gt;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dirty="0" smtClean="0">
                <a:solidFill>
                  <a:schemeClr val="tx1"/>
                </a:solidFill>
                <a:effectLst/>
                <a:latin typeface="+mn-lt"/>
                <a:ea typeface="+mn-ea"/>
                <a:cs typeface="+mn-cs"/>
              </a:rPr>
              <a:t>(used by other libraries such as Reactive Extensions (Rx)) </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dirty="0" smtClean="0">
                <a:solidFill>
                  <a:schemeClr val="tx1"/>
                </a:solidFill>
                <a:effectLst/>
                <a:latin typeface="+mn-lt"/>
                <a:ea typeface="+mn-ea"/>
                <a:cs typeface="+mn-cs"/>
                <a:sym typeface="Wingdings"/>
              </a:rPr>
              <a:t> because of this, they</a:t>
            </a:r>
            <a:r>
              <a:rPr lang="en-US" sz="800" b="0" kern="1200" baseline="0" dirty="0" smtClean="0">
                <a:solidFill>
                  <a:schemeClr val="tx1"/>
                </a:solidFill>
                <a:effectLst/>
                <a:latin typeface="+mn-lt"/>
                <a:ea typeface="+mn-ea"/>
                <a:cs typeface="+mn-cs"/>
                <a:sym typeface="Wingdings"/>
              </a:rPr>
              <a:t> implement </a:t>
            </a:r>
            <a:r>
              <a:rPr lang="en-US" sz="800" b="0" kern="1200" baseline="0" dirty="0" err="1" smtClean="0">
                <a:solidFill>
                  <a:schemeClr val="tx1"/>
                </a:solidFill>
                <a:effectLst/>
                <a:latin typeface="+mn-lt"/>
                <a:ea typeface="+mn-ea"/>
                <a:cs typeface="+mn-cs"/>
                <a:sym typeface="Wingdings"/>
              </a:rPr>
              <a:t>IDisposable</a:t>
            </a:r>
            <a:r>
              <a:rPr lang="en-US" sz="800" b="0" kern="1200" baseline="0" dirty="0" smtClean="0">
                <a:solidFill>
                  <a:schemeClr val="tx1"/>
                </a:solidFill>
                <a:effectLst/>
                <a:latin typeface="+mn-lt"/>
                <a:ea typeface="+mn-ea"/>
                <a:cs typeface="+mn-cs"/>
                <a:sym typeface="Wingdings"/>
              </a:rPr>
              <a:t>, helping prevent memory leaks. </a:t>
            </a:r>
            <a:endParaRPr lang="en-US" sz="800" b="0" kern="1200" dirty="0" smtClean="0">
              <a:solidFill>
                <a:schemeClr val="tx1"/>
              </a:solidFill>
              <a:effectLst/>
              <a:latin typeface="+mn-lt"/>
              <a:ea typeface="+mn-ea"/>
              <a:cs typeface="+mn-cs"/>
            </a:endParaRPr>
          </a:p>
          <a:p>
            <a:endParaRPr lang="en-US" sz="8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b="0" kern="1200" dirty="0" smtClean="0">
                <a:solidFill>
                  <a:schemeClr val="tx1"/>
                </a:solidFill>
                <a:effectLst/>
                <a:latin typeface="+mn-lt"/>
                <a:ea typeface="+mn-ea"/>
                <a:cs typeface="+mn-cs"/>
              </a:rPr>
              <a:t>First-class:</a:t>
            </a:r>
            <a:r>
              <a:rPr lang="en-US" sz="800" b="0" kern="1200" baseline="0" dirty="0" smtClean="0">
                <a:solidFill>
                  <a:schemeClr val="tx1"/>
                </a:solidFill>
                <a:effectLst/>
                <a:latin typeface="+mn-lt"/>
                <a:ea typeface="+mn-ea"/>
                <a:cs typeface="+mn-cs"/>
              </a:rPr>
              <a:t> Events are values. we can pass them around as inputs, parameters, outputs. We can filter &amp; transform them.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kern="1200" baseline="0" dirty="0" smtClean="0">
              <a:solidFill>
                <a:schemeClr val="tx1"/>
              </a:solidFill>
              <a:effectLst/>
              <a:latin typeface="+mn-lt"/>
              <a:ea typeface="+mn-ea"/>
              <a:cs typeface="+mn-cs"/>
            </a:endParaRPr>
          </a:p>
          <a:p>
            <a:r>
              <a:rPr lang="en-US" sz="800" b="0" kern="1200" baseline="0" dirty="0" err="1" smtClean="0">
                <a:solidFill>
                  <a:schemeClr val="tx1"/>
                </a:solidFill>
                <a:effectLst/>
                <a:latin typeface="+mn-lt"/>
                <a:ea typeface="+mn-ea"/>
                <a:cs typeface="+mn-cs"/>
              </a:rPr>
              <a:t>Composable</a:t>
            </a:r>
            <a:r>
              <a:rPr lang="en-US" sz="800" b="0" kern="1200" baseline="0" dirty="0" smtClean="0">
                <a:solidFill>
                  <a:schemeClr val="tx1"/>
                </a:solidFill>
                <a:effectLst/>
                <a:latin typeface="+mn-lt"/>
                <a:ea typeface="+mn-ea"/>
                <a:cs typeface="+mn-cs"/>
              </a:rPr>
              <a:t>: Not only can we filter &amp; transform, but we can compose all the operations in the event module.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DDCD372-0D4D-1444-A1A2-91DF1BDB65E8}" type="slidenum">
              <a:rPr lang="en-US" smtClean="0"/>
              <a:t>7</a:t>
            </a:fld>
            <a:endParaRPr lang="en-US"/>
          </a:p>
        </p:txBody>
      </p:sp>
    </p:spTree>
    <p:extLst>
      <p:ext uri="{BB962C8B-B14F-4D97-AF65-F5344CB8AC3E}">
        <p14:creationId xmlns:p14="http://schemas.microsoft.com/office/powerpoint/2010/main" val="360103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Click button quickly, it will add 1, </a:t>
            </a:r>
          </a:p>
          <a:p>
            <a:r>
              <a:rPr lang="en-US" baseline="0" dirty="0" smtClean="0"/>
              <a:t>Click slowly, it adds 4. </a:t>
            </a:r>
          </a:p>
          <a:p>
            <a:endParaRPr lang="en-US" dirty="0" smtClean="0"/>
          </a:p>
          <a:p>
            <a:r>
              <a:rPr lang="en-US" dirty="0" smtClean="0"/>
              <a:t>The F# community</a:t>
            </a:r>
            <a:r>
              <a:rPr lang="en-US" baseline="0" dirty="0" smtClean="0"/>
              <a:t> </a:t>
            </a:r>
            <a:r>
              <a:rPr lang="en-US" dirty="0" smtClean="0"/>
              <a:t>loves |&gt; so much we designed our</a:t>
            </a:r>
            <a:r>
              <a:rPr lang="en-US" baseline="0" dirty="0" smtClean="0"/>
              <a:t> logo around it! </a:t>
            </a:r>
          </a:p>
          <a:p>
            <a:endParaRPr lang="en-US" dirty="0"/>
          </a:p>
        </p:txBody>
      </p:sp>
      <p:sp>
        <p:nvSpPr>
          <p:cNvPr id="4" name="Slide Number Placeholder 3"/>
          <p:cNvSpPr>
            <a:spLocks noGrp="1"/>
          </p:cNvSpPr>
          <p:nvPr>
            <p:ph type="sldNum" sz="quarter" idx="10"/>
          </p:nvPr>
        </p:nvSpPr>
        <p:spPr/>
        <p:txBody>
          <a:bodyPr/>
          <a:lstStyle/>
          <a:p>
            <a:fld id="{3DDCD372-0D4D-1444-A1A2-91DF1BDB65E8}" type="slidenum">
              <a:rPr lang="en-US" smtClean="0"/>
              <a:t>8</a:t>
            </a:fld>
            <a:endParaRPr lang="en-US"/>
          </a:p>
        </p:txBody>
      </p:sp>
    </p:spTree>
    <p:extLst>
      <p:ext uri="{BB962C8B-B14F-4D97-AF65-F5344CB8AC3E}">
        <p14:creationId xmlns:p14="http://schemas.microsoft.com/office/powerpoint/2010/main" val="3569849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These functions </a:t>
            </a:r>
            <a:r>
              <a:rPr lang="en-US" sz="1200" b="0" kern="1200" baseline="0" dirty="0" smtClean="0">
                <a:solidFill>
                  <a:schemeClr val="tx1"/>
                </a:solidFill>
                <a:effectLst/>
                <a:latin typeface="+mn-lt"/>
                <a:ea typeface="+mn-ea"/>
                <a:cs typeface="+mn-cs"/>
              </a:rPr>
              <a:t>are called </a:t>
            </a:r>
            <a:r>
              <a:rPr lang="en-US" sz="1200" b="0" kern="1200" baseline="0" dirty="0" err="1" smtClean="0">
                <a:solidFill>
                  <a:schemeClr val="tx1"/>
                </a:solidFill>
                <a:effectLst/>
                <a:latin typeface="+mn-lt"/>
                <a:ea typeface="+mn-ea"/>
                <a:cs typeface="+mn-cs"/>
              </a:rPr>
              <a:t>combinators</a:t>
            </a:r>
            <a:r>
              <a:rPr lang="en-US" sz="1200" b="0" kern="1200" baseline="0" dirty="0" smtClean="0">
                <a:solidFill>
                  <a:schemeClr val="tx1"/>
                </a:solidFill>
                <a:effectLst/>
                <a:latin typeface="+mn-lt"/>
                <a:ea typeface="+mn-ea"/>
                <a:cs typeface="+mn-cs"/>
              </a:rPr>
              <a:t>. We can also create our own.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Basically, we can turn a series of events into an Event Stream which handles like an </a:t>
            </a:r>
            <a:r>
              <a:rPr lang="en-US" sz="1200" b="0" kern="1200" baseline="0" dirty="0" err="1" smtClean="0">
                <a:solidFill>
                  <a:schemeClr val="tx1"/>
                </a:solidFill>
                <a:effectLst/>
                <a:latin typeface="+mn-lt"/>
                <a:ea typeface="+mn-ea"/>
                <a:cs typeface="+mn-cs"/>
              </a:rPr>
              <a:t>IEnumerable</a:t>
            </a:r>
            <a:r>
              <a:rPr lang="en-US" sz="1200" b="0" kern="1200" baseline="0" dirty="0" smtClean="0">
                <a:solidFill>
                  <a:schemeClr val="tx1"/>
                </a:solidFill>
                <a:effectLst/>
                <a:latin typeface="+mn-lt"/>
                <a:ea typeface="+mn-ea"/>
                <a:cs typeface="+mn-cs"/>
              </a:rPr>
              <a:t>. Our code looks like we’re programming against sequences. </a:t>
            </a:r>
            <a:endParaRPr lang="en-US" sz="1200" b="0" kern="1200" dirty="0" smtClean="0">
              <a:solidFill>
                <a:schemeClr val="tx1"/>
              </a:solidFill>
              <a:effectLst/>
              <a:latin typeface="+mn-lt"/>
              <a:ea typeface="+mn-ea"/>
              <a:cs typeface="+mn-cs"/>
            </a:endParaRPr>
          </a:p>
          <a:p>
            <a:pPr marL="0" lvl="1" indent="0" algn="l">
              <a:buNone/>
            </a:pPr>
            <a:endParaRPr lang="en-US" sz="1200" b="1" i="1" dirty="0" smtClean="0"/>
          </a:p>
          <a:p>
            <a:pPr marL="0" lvl="1" indent="0" algn="l">
              <a:buNone/>
            </a:pPr>
            <a:r>
              <a:rPr lang="en-US" sz="1200" b="1" i="1" u="sng" dirty="0" smtClean="0"/>
              <a:t>What </a:t>
            </a:r>
            <a:r>
              <a:rPr lang="en-US" sz="1200" i="1" u="sng" dirty="0" smtClean="0"/>
              <a:t> to do with the </a:t>
            </a:r>
            <a:r>
              <a:rPr lang="en-US" sz="1200" b="1" i="1" u="sng" dirty="0" smtClean="0"/>
              <a:t>received data</a:t>
            </a:r>
            <a:r>
              <a:rPr lang="en-US" sz="1200" i="1" u="sng" dirty="0" smtClean="0"/>
              <a:t> VS </a:t>
            </a:r>
            <a:r>
              <a:rPr lang="en-US" sz="1200" b="1" i="1" u="sng" dirty="0" smtClean="0"/>
              <a:t>How </a:t>
            </a:r>
            <a:r>
              <a:rPr lang="en-US" sz="1200" i="1" u="sng" dirty="0" smtClean="0"/>
              <a:t>to </a:t>
            </a:r>
            <a:r>
              <a:rPr lang="en-US" sz="1200" b="1" i="1" u="sng" dirty="0" smtClean="0"/>
              <a:t>react</a:t>
            </a:r>
            <a:r>
              <a:rPr lang="en-US" sz="1200" i="1" u="sng" dirty="0" smtClean="0"/>
              <a:t> to the received data </a:t>
            </a:r>
          </a:p>
          <a:p>
            <a:pPr marL="0" lvl="1" indent="0" algn="l">
              <a:buNone/>
            </a:pPr>
            <a:endParaRPr lang="en-US" sz="1200" b="1" i="1" dirty="0" smtClean="0"/>
          </a:p>
          <a:p>
            <a:pPr marL="0" lvl="1" indent="0" algn="l">
              <a:buNone/>
            </a:pPr>
            <a:r>
              <a:rPr lang="en-US" sz="1200" b="1" i="1" dirty="0" smtClean="0"/>
              <a:t>5-7 </a:t>
            </a:r>
            <a:r>
              <a:rPr lang="en-US" sz="1200" b="1" i="1" dirty="0" err="1" smtClean="0"/>
              <a:t>mins</a:t>
            </a:r>
            <a:endParaRPr lang="en-US" sz="1200" b="1" i="1" dirty="0" smtClean="0"/>
          </a:p>
        </p:txBody>
      </p:sp>
      <p:sp>
        <p:nvSpPr>
          <p:cNvPr id="4" name="Slide Number Placeholder 3"/>
          <p:cNvSpPr>
            <a:spLocks noGrp="1"/>
          </p:cNvSpPr>
          <p:nvPr>
            <p:ph type="sldNum" sz="quarter" idx="10"/>
          </p:nvPr>
        </p:nvSpPr>
        <p:spPr/>
        <p:txBody>
          <a:bodyPr/>
          <a:lstStyle/>
          <a:p>
            <a:fld id="{3DDCD372-0D4D-1444-A1A2-91DF1BDB65E8}" type="slidenum">
              <a:rPr lang="en-US" smtClean="0"/>
              <a:t>9</a:t>
            </a:fld>
            <a:endParaRPr lang="en-US"/>
          </a:p>
        </p:txBody>
      </p:sp>
    </p:spTree>
    <p:extLst>
      <p:ext uri="{BB962C8B-B14F-4D97-AF65-F5344CB8AC3E}">
        <p14:creationId xmlns:p14="http://schemas.microsoft.com/office/powerpoint/2010/main" val="1527399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CED3E41-E2DE-48B7-AD25-2C05D8372D60}" type="datetime4">
              <a:rPr lang="en-US" smtClean="0"/>
              <a:pPr/>
              <a:t>October 6, 2015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739C4FB-7D33-419B-8833-D1372BFD11C8}" type="slidenum">
              <a:rPr lang="en-US" smtClean="0"/>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148769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6EEE0E-EDB0-4D84-86B0-50833DF22902}" type="datetime2">
              <a:rPr lang="en-US" smtClean="0"/>
              <a:t>Tuesday, October 6,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165514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114372C-B5AB-4C39-B273-B99224EB4DD5}" type="datetime2">
              <a:rPr lang="en-US" smtClean="0"/>
              <a:t>Tuesday, October 6,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17356978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with Watermark">
    <p:bg>
      <p:bgRef idx="1001">
        <a:schemeClr val="bg1"/>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8" y="1267385"/>
            <a:ext cx="8431303" cy="165735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1647265"/>
            <a:ext cx="5334000" cy="1021556"/>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2670466"/>
            <a:ext cx="5334000" cy="737315"/>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385921-A91A-409C-921C-0E0EC1E750EC}" type="datetime2">
              <a:rPr lang="en-US" smtClean="0"/>
              <a:t>Tuesday, October 6,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4567108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B385921-A91A-409C-921C-0E0EC1E750EC}" type="datetime2">
              <a:rPr lang="en-US" smtClean="0"/>
              <a:t>Tuesday, October 6, 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89C0F2-17E0-497A-9BBE-0C73201AAFE3}" type="slidenum">
              <a:rPr lang="en-US" smtClean="0"/>
              <a:pPr/>
              <a:t>‹#›</a:t>
            </a:fld>
            <a:endParaRPr lang="en-US" dirty="0"/>
          </a:p>
        </p:txBody>
      </p:sp>
      <p:sp>
        <p:nvSpPr>
          <p:cNvPr id="6" name="Content Placeholder 2"/>
          <p:cNvSpPr>
            <a:spLocks noGrp="1"/>
          </p:cNvSpPr>
          <p:nvPr>
            <p:ph sz="half" idx="1"/>
          </p:nvPr>
        </p:nvSpPr>
        <p:spPr>
          <a:xfrm>
            <a:off x="723900" y="1190065"/>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Content Placeholder 3"/>
          <p:cNvSpPr>
            <a:spLocks noGrp="1"/>
          </p:cNvSpPr>
          <p:nvPr>
            <p:ph sz="half" idx="2"/>
          </p:nvPr>
        </p:nvSpPr>
        <p:spPr>
          <a:xfrm>
            <a:off x="4648200" y="1190065"/>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8" name="Content Placeholder 2"/>
          <p:cNvSpPr>
            <a:spLocks noGrp="1"/>
          </p:cNvSpPr>
          <p:nvPr>
            <p:ph sz="half" idx="13"/>
          </p:nvPr>
        </p:nvSpPr>
        <p:spPr>
          <a:xfrm>
            <a:off x="723900" y="2934820"/>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9" name="Content Placeholder 3"/>
          <p:cNvSpPr>
            <a:spLocks noGrp="1"/>
          </p:cNvSpPr>
          <p:nvPr>
            <p:ph sz="half" idx="14"/>
          </p:nvPr>
        </p:nvSpPr>
        <p:spPr>
          <a:xfrm>
            <a:off x="4648200" y="2934820"/>
            <a:ext cx="3776472" cy="1674159"/>
          </a:xfrm>
        </p:spPr>
        <p:txBody>
          <a:bodyPr>
            <a:normAutofit/>
          </a:bodyPr>
          <a:lstStyle>
            <a:lvl1pPr>
              <a:defRPr sz="2400"/>
            </a:lvl1pPr>
            <a:lvl2pPr>
              <a:defRPr sz="2200"/>
            </a:lvl2pPr>
            <a:lvl3pPr>
              <a:defRPr sz="2000"/>
            </a:lvl3pPr>
            <a:lvl4pPr>
              <a:defRPr sz="1800"/>
            </a:lvl4pPr>
            <a:lvl5pPr>
              <a:defRPr sz="1800"/>
            </a:lvl5pPr>
            <a:lvl6pPr>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832499888"/>
      </p:ext>
    </p:extLst>
  </p:cSld>
  <p:clrMapOvr>
    <a:masterClrMapping/>
  </p:clrMapOvr>
  <p:timing>
    <p:tnLst>
      <p:par>
        <p:cTn id="1" dur="indefinite" restart="never" nodeType="tmRoot"/>
      </p:par>
    </p:tnLst>
  </p:timing>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23900" y="1190065"/>
            <a:ext cx="7707406" cy="1673352"/>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B385921-A91A-409C-921C-0E0EC1E750EC}" type="datetime2">
              <a:rPr lang="en-US" smtClean="0"/>
              <a:t>Tuesday, October 6,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
        <p:nvSpPr>
          <p:cNvPr id="8" name="Content Placeholder 2"/>
          <p:cNvSpPr>
            <a:spLocks noGrp="1"/>
          </p:cNvSpPr>
          <p:nvPr>
            <p:ph sz="half" idx="13"/>
          </p:nvPr>
        </p:nvSpPr>
        <p:spPr>
          <a:xfrm>
            <a:off x="723900" y="2935628"/>
            <a:ext cx="7707406" cy="1673352"/>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extLst>
      <p:ext uri="{BB962C8B-B14F-4D97-AF65-F5344CB8AC3E}">
        <p14:creationId xmlns:p14="http://schemas.microsoft.com/office/powerpoint/2010/main" val="969657411"/>
      </p:ext>
    </p:extLst>
  </p:cSld>
  <p:clrMapOvr>
    <a:masterClrMapping/>
  </p:clrMapOvr>
  <p:timing>
    <p:tnLst>
      <p:par>
        <p:cTn id="1" dur="indefinite" restart="never" nodeType="tmRoot"/>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CB1CAA-32CD-4B55-B92A-B8F0843CACF4}" type="datetime2">
              <a:rPr lang="en-US" smtClean="0"/>
              <a:t>Tuesday, October 6,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1913847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October 6, 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206113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B82477-D5D3-4181-8C11-75D0F2433A87}" type="datetime2">
              <a:rPr lang="en-US" smtClean="0"/>
              <a:t>Tuesday, October 6,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6259950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i="0" kern="1200" dirty="0">
                <a:solidFill>
                  <a:schemeClr val="tx2"/>
                </a:solidFill>
                <a:latin typeface="Graphik Extralight" charset="0"/>
                <a:ea typeface="Graphik Extralight" charset="0"/>
                <a:cs typeface="Graphik Extralight"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dirty="0" smtClean="0"/>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3E253B-1893-4367-8BAE-DF4BC10DC578}" type="datetime2">
              <a:rPr lang="en-US" smtClean="0"/>
              <a:t>Tuesday, October 6, 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57710778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62300D-25B3-4603-86C9-4CB776489F00}" type="datetime2">
              <a:rPr lang="en-US" smtClean="0"/>
              <a:t>Tuesday, October 6, 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141437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14AD9-FCC8-48B7-B85B-012A91320DFF}" type="datetime2">
              <a:rPr lang="en-US" smtClean="0"/>
              <a:t>Tuesday, October 6, 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918187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82DC50-D5DB-4F94-B367-9876CD2C4012}" type="datetime2">
              <a:rPr lang="en-US" smtClean="0"/>
              <a:t>Tuesday, October 6,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15157292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3846692"/>
          </a:xfrm>
          <a:blipFill>
            <a:blip r:embed="rId2"/>
            <a:stretch>
              <a:fillRect/>
            </a:stretch>
          </a:blip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2EB412-E790-42EA-81FE-2925D3A43D91}" type="datetime2">
              <a:rPr lang="en-US" smtClean="0"/>
              <a:t>Tuesday, October 6, 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570477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0B385921-A91A-409C-921C-0E0EC1E750EC}" type="datetime2">
              <a:rPr lang="en-US" smtClean="0"/>
              <a:t>Tuesday, October 6, 2015</a:t>
            </a:fld>
            <a:endParaRPr lang="en-US" dirty="0"/>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1789C0F2-17E0-497A-9BBE-0C73201AAFE3}" type="slidenum">
              <a:rPr lang="en-US" smtClean="0"/>
              <a:pPr/>
              <a:t>‹#›</a:t>
            </a:fld>
            <a:endParaRPr lang="en-US" dirty="0"/>
          </a:p>
        </p:txBody>
      </p:sp>
    </p:spTree>
    <p:extLst>
      <p:ext uri="{BB962C8B-B14F-4D97-AF65-F5344CB8AC3E}">
        <p14:creationId xmlns:p14="http://schemas.microsoft.com/office/powerpoint/2010/main" val="484302844"/>
      </p:ext>
    </p:extLst>
  </p:cSld>
  <p:clrMap bg1="lt1" tx1="dk1" bg2="lt2" tx2="dk2" accent1="accent1" accent2="accent2" accent3="accent3" accent4="accent4" accent5="accent5" accent6="accent6" hlink="hlink" folHlink="folHlink"/>
  <p:sldLayoutIdLst>
    <p:sldLayoutId id="2147486867" r:id="rId1"/>
    <p:sldLayoutId id="2147486868" r:id="rId2"/>
    <p:sldLayoutId id="2147486869" r:id="rId3"/>
    <p:sldLayoutId id="2147486870" r:id="rId4"/>
    <p:sldLayoutId id="2147486871" r:id="rId5"/>
    <p:sldLayoutId id="2147486872" r:id="rId6"/>
    <p:sldLayoutId id="2147486873" r:id="rId7"/>
    <p:sldLayoutId id="2147486874" r:id="rId8"/>
    <p:sldLayoutId id="2147486875" r:id="rId9"/>
    <p:sldLayoutId id="2147486876" r:id="rId10"/>
    <p:sldLayoutId id="2147486877" r:id="rId11"/>
    <p:sldLayoutId id="2147486878" r:id="rId12"/>
    <p:sldLayoutId id="2147486879" r:id="rId13"/>
    <p:sldLayoutId id="2147486880" r:id="rId14"/>
  </p:sldLayoutIdLst>
  <p:hf sldNum="0" hdr="0" ftr="0" dt="0"/>
  <p:txStyles>
    <p:titleStyle>
      <a:lvl1pPr algn="l" defTabSz="685800" rtl="0" eaLnBrk="1" latinLnBrk="0" hangingPunct="1">
        <a:lnSpc>
          <a:spcPct val="90000"/>
        </a:lnSpc>
        <a:spcBef>
          <a:spcPct val="0"/>
        </a:spcBef>
        <a:buNone/>
        <a:defRPr sz="3300" b="1" i="0" kern="1200" spc="-38" baseline="0">
          <a:solidFill>
            <a:schemeClr val="tx1"/>
          </a:solidFill>
          <a:latin typeface="Graphik Super" charset="0"/>
          <a:ea typeface="Graphik Super" charset="0"/>
          <a:cs typeface="Graphik Super" charset="0"/>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b="0" i="0" kern="1200" spc="8" baseline="0">
          <a:solidFill>
            <a:schemeClr val="tx1"/>
          </a:solidFill>
          <a:latin typeface="Graphik Extralight" charset="0"/>
          <a:ea typeface="Graphik Extralight" charset="0"/>
          <a:cs typeface="Graphik Extralight" charset="0"/>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b="0" i="0" kern="1200">
          <a:solidFill>
            <a:schemeClr val="tx1">
              <a:lumMod val="85000"/>
              <a:lumOff val="15000"/>
            </a:schemeClr>
          </a:solidFill>
          <a:latin typeface="Graphik Extralight" charset="0"/>
          <a:ea typeface="Graphik Extralight" charset="0"/>
          <a:cs typeface="Graphik Extralight" charset="0"/>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b="0" i="0" kern="1200">
          <a:solidFill>
            <a:schemeClr val="tx1">
              <a:lumMod val="85000"/>
              <a:lumOff val="15000"/>
            </a:schemeClr>
          </a:solidFill>
          <a:latin typeface="Graphik Extralight" charset="0"/>
          <a:ea typeface="Graphik Extralight" charset="0"/>
          <a:cs typeface="Graphik Extralight" charset="0"/>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b="0" i="0" kern="1200">
          <a:solidFill>
            <a:schemeClr val="tx1">
              <a:lumMod val="85000"/>
              <a:lumOff val="15000"/>
            </a:schemeClr>
          </a:solidFill>
          <a:latin typeface="Graphik Extralight" charset="0"/>
          <a:ea typeface="Graphik Extralight" charset="0"/>
          <a:cs typeface="Graphik Extralight" charset="0"/>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b="0" i="0" kern="1200">
          <a:solidFill>
            <a:schemeClr val="tx1">
              <a:lumMod val="85000"/>
              <a:lumOff val="15000"/>
            </a:schemeClr>
          </a:solidFill>
          <a:latin typeface="Graphik Extralight" charset="0"/>
          <a:ea typeface="Graphik Extralight" charset="0"/>
          <a:cs typeface="Graphik Extralight"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hyperlink" Target="http://byorgey.wordpress.com/2009/01/12/abstraction-intuition-and-the-monad-tutorial-fallacy/" TargetMode="External"/><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file://localhost/Users/rach/Desktop/Screen%20Shot%202014-11-04%20at%2014.40.48.png" TargetMode="External"/><Relationship Id="rId5" Type="http://schemas.openxmlformats.org/officeDocument/2006/relationships/image" Target="../media/image12.png"/><Relationship Id="rId6" Type="http://schemas.openxmlformats.org/officeDocument/2006/relationships/image" Target="file://localhost/Users/rach/Desktop/Screen%20Shot%202014-11-04%20at%2014.43.13.png" TargetMode="External"/><Relationship Id="rId7" Type="http://schemas.openxmlformats.org/officeDocument/2006/relationships/image" Target="../media/image13.png"/><Relationship Id="rId8" Type="http://schemas.openxmlformats.org/officeDocument/2006/relationships/image" Target="file://localhost/Users/rach/Desktop/Screen%20Shot%202014-11-04%20at%2014.37.14.png" TargetMode="External"/><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file://localhost/Users/rach/Desktop/Screen%20Shot%202014-11-04%20at%2014.43.13.png" TargetMode="External"/><Relationship Id="rId5" Type="http://schemas.openxmlformats.org/officeDocument/2006/relationships/image" Target="../media/image13.png"/><Relationship Id="rId6" Type="http://schemas.openxmlformats.org/officeDocument/2006/relationships/image" Target="file://localhost/Users/rach/Desktop/Screen%20Shot%202014-11-04%20at%2014.37.14.png"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file://localhost/Users/rach/Desktop/Screen%20Shot%202014-11-04%20at%2014.49.28.png"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hyperlink" Target="http://jet.com/about-us/working-at-jet" TargetMode="External"/><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file://localhost/Users/rach/Dropbox/Photos/Agents/tokyo-subway-map.gif" TargetMode="External"/><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file://localhost/Users/rach/Desktop/Screen%20Shot%202014-11-04%20at%2014.52.37.png" TargetMode="External"/><Relationship Id="rId5" Type="http://schemas.openxmlformats.org/officeDocument/2006/relationships/image" Target="../media/image17.png"/><Relationship Id="rId6" Type="http://schemas.openxmlformats.org/officeDocument/2006/relationships/image" Target="file://localhost/Users/rach/Desktop/Screen%20Shot%202014-11-04%20at%2014.54.23.png"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file://localhost/Users/rach/Desktop/Screen%20Shot%202014-11-04%20at%2015.20.46.pn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file://localhost/Users/rach/Desktop/Screen%20Shot%202014-11-04%20at%2015.06.45.png" TargetMode="External"/><Relationship Id="rId5" Type="http://schemas.openxmlformats.org/officeDocument/2006/relationships/image" Target="../media/image20.png"/><Relationship Id="rId6" Type="http://schemas.openxmlformats.org/officeDocument/2006/relationships/image" Target="file://localhost/Users/rach/Desktop/Screen%20Shot%202014-11-04%20at%2015.12.31.png" TargetMode="External"/><Relationship Id="rId7" Type="http://schemas.openxmlformats.org/officeDocument/2006/relationships/image" Target="../media/image21.png"/><Relationship Id="rId8" Type="http://schemas.openxmlformats.org/officeDocument/2006/relationships/image" Target="file://localhost/Users/rach/Desktop/Screen%20Shot%202014-11-04%20at%2015.13.57.png" TargetMode="External"/><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file://localhost/Users/rach/Desktop/Screen%20Shot%202014-11-04%20at%2015.29.15.png" TargetMode="External"/><Relationship Id="rId5" Type="http://schemas.openxmlformats.org/officeDocument/2006/relationships/image" Target="../media/image23.png"/><Relationship Id="rId6" Type="http://schemas.openxmlformats.org/officeDocument/2006/relationships/image" Target="file://localhost/Users/rach/Desktop/Screen%20Shot%202014-11-04%20at%2015.30.18.png"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file://localhost/Users/rach/Desktop/Screen%20Shot%202014-11-04%20at%2015.37.52.png"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file://localhost/Users/rach/Desktop/Screen%20Shot%202014-11-04%20at%2015.35.31.png"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file://localhost/Users/rach/Desktop/Screen%20Shot%202014-11-04%20at%2015.42.49.png" TargetMode="External"/><Relationship Id="rId5" Type="http://schemas.openxmlformats.org/officeDocument/2006/relationships/image" Target="../media/image27.png"/><Relationship Id="rId6" Type="http://schemas.openxmlformats.org/officeDocument/2006/relationships/image" Target="file://localhost/Users/rach/Desktop/Screen%20Shot%202014-11-04%20at%2015.42.08.png"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file://localhost/Users/rach/Desktop/Screen%20Shot%202014-11-04%20at%2015.48.48.p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file://localhost/Users/rach/Desktop/Screen%20Shot%202014-11-04%20at%2016.23.00.p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file://localhost/Users/rach/Desktop/Screen%20Shot%202014-11-04%20at%2015.50.25.p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file://localhost/Users/rach/Desktop/Screen%20Shot%202014-11-04%20at%2015.56.11.png"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file://localhost/Users/rach/Desktop/Screen%20Shot%202014-11-04%20at%2016.01.19.png" TargetMode="External"/><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fsharp.org/" TargetMode="External"/><Relationship Id="rId4" Type="http://schemas.openxmlformats.org/officeDocument/2006/relationships/hyperlink" Target="https://functionalprogramming.slack.com/messages/fsharp/" TargetMode="External"/><Relationship Id="rId5" Type="http://schemas.openxmlformats.org/officeDocument/2006/relationships/hyperlink" Target="https://github.com/DCFsharp/ConcurrencyInFsharp" TargetMode="External"/><Relationship Id="rId6" Type="http://schemas.openxmlformats.org/officeDocument/2006/relationships/hyperlink" Target="http://fsprojects.github.io/FSharp.Control.Reactive/" TargetMode="External"/><Relationship Id="rId7" Type="http://schemas.openxmlformats.org/officeDocument/2006/relationships/hyperlink" Target="https://github.com/fsprojects/Cricket" TargetMode="External"/><Relationship Id="rId8" Type="http://schemas.openxmlformats.org/officeDocument/2006/relationships/hyperlink" Target="http://tomasp.net/blog/csharp-async-gotchas.aspx/" TargetMode="External"/><Relationship Id="rId9" Type="http://schemas.openxmlformats.org/officeDocument/2006/relationships/hyperlink" Target="http://fsharpforfunandprofit.com/" TargetMode="External"/><Relationship Id="rId10" Type="http://schemas.openxmlformats.org/officeDocument/2006/relationships/hyperlink" Target="https://sergeytihon.wordpress.com/category/f-weekly/" TargetMode="External"/><Relationship Id="rId11" Type="http://schemas.openxmlformats.org/officeDocument/2006/relationships/hyperlink" Target="http://www.tryfsharp.org/" TargetMode="External"/><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file://localhost/Users/rach/Desktop/Screen%20Shot%202014-11-04%20at%2014.27.49.png" TargetMode="External"/><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7.png"/><Relationship Id="rId9" Type="http://schemas.openxmlformats.org/officeDocument/2006/relationships/image" Target="file://localhost/Users/rach/Dropbox/Screenshots/Screenshot%202014-11-01%2015.58.47.png" TargetMode="External"/><Relationship Id="rId10" Type="http://schemas.openxmlformats.org/officeDocument/2006/relationships/image" Target="../media/image8.png"/><Relationship Id="rId11" Type="http://schemas.openxmlformats.org/officeDocument/2006/relationships/image" Target="file://localhost/Users/rach/Dropbox/Screenshots/Screenshot%202014-11-01%2019.02.22.png" TargetMode="External"/><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Building Reactive Services using Functional Programming</a:t>
            </a:r>
            <a:endParaRPr lang="en-US" dirty="0"/>
          </a:p>
        </p:txBody>
      </p:sp>
      <p:sp>
        <p:nvSpPr>
          <p:cNvPr id="3" name="Subtitle 2"/>
          <p:cNvSpPr>
            <a:spLocks noGrp="1"/>
          </p:cNvSpPr>
          <p:nvPr>
            <p:ph type="subTitle" idx="1"/>
          </p:nvPr>
        </p:nvSpPr>
        <p:spPr/>
        <p:txBody>
          <a:bodyPr>
            <a:normAutofit/>
          </a:bodyPr>
          <a:lstStyle/>
          <a:p>
            <a:r>
              <a:rPr lang="en-US" dirty="0" smtClean="0"/>
              <a:t>Rachel Reese | @rachelreese | </a:t>
            </a:r>
            <a:r>
              <a:rPr lang="en-US" dirty="0" err="1" smtClean="0"/>
              <a:t>rachelree.se</a:t>
            </a:r>
            <a:endParaRPr lang="en-US" dirty="0" smtClean="0"/>
          </a:p>
          <a:p>
            <a:r>
              <a:rPr lang="en-US" dirty="0" smtClean="0"/>
              <a:t>Jet Technology | @JetTechnology | </a:t>
            </a:r>
            <a:r>
              <a:rPr lang="en-US" dirty="0" err="1" smtClean="0"/>
              <a:t>techgroup.jet.com</a:t>
            </a:r>
            <a:r>
              <a:rPr lang="en-US" dirty="0" smtClean="0"/>
              <a:t> </a:t>
            </a:r>
          </a:p>
          <a:p>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832" y="3864725"/>
            <a:ext cx="2798726" cy="1143000"/>
          </a:xfrm>
          <a:prstGeom prst="rect">
            <a:avLst/>
          </a:prstGeom>
        </p:spPr>
      </p:pic>
    </p:spTree>
    <p:extLst>
      <p:ext uri="{BB962C8B-B14F-4D97-AF65-F5344CB8AC3E}">
        <p14:creationId xmlns:p14="http://schemas.microsoft.com/office/powerpoint/2010/main" val="838682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Composing and transforming events</a:t>
            </a:r>
            <a:endParaRPr lang="en-US" dirty="0" smtClean="0"/>
          </a:p>
        </p:txBody>
      </p:sp>
    </p:spTree>
    <p:extLst>
      <p:ext uri="{BB962C8B-B14F-4D97-AF65-F5344CB8AC3E}">
        <p14:creationId xmlns:p14="http://schemas.microsoft.com/office/powerpoint/2010/main" val="37760009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 workflows</a:t>
            </a:r>
            <a:endParaRPr lang="en-US" dirty="0"/>
          </a:p>
        </p:txBody>
      </p:sp>
      <p:sp>
        <p:nvSpPr>
          <p:cNvPr id="3" name="Text Placeholder 2"/>
          <p:cNvSpPr>
            <a:spLocks noGrp="1"/>
          </p:cNvSpPr>
          <p:nvPr>
            <p:ph type="body" idx="1"/>
          </p:nvPr>
        </p:nvSpPr>
        <p:spPr/>
        <p:txBody>
          <a:bodyPr/>
          <a:lstStyle/>
          <a:p>
            <a:r>
              <a:rPr lang="en-US" smtClean="0"/>
              <a:t>An application of F#’s computation expression syntax. </a:t>
            </a:r>
            <a:endParaRPr lang="en-US" dirty="0"/>
          </a:p>
        </p:txBody>
      </p:sp>
      <p:sp>
        <p:nvSpPr>
          <p:cNvPr id="4" name="TextBox 3"/>
          <p:cNvSpPr txBox="1"/>
          <p:nvPr/>
        </p:nvSpPr>
        <p:spPr>
          <a:xfrm>
            <a:off x="942110" y="3682604"/>
            <a:ext cx="7482902" cy="923330"/>
          </a:xfrm>
          <a:prstGeom prst="rect">
            <a:avLst/>
          </a:prstGeom>
          <a:noFill/>
        </p:spPr>
        <p:txBody>
          <a:bodyPr wrap="square" rtlCol="0">
            <a:spAutoFit/>
          </a:bodyPr>
          <a:lstStyle/>
          <a:p>
            <a:r>
              <a:rPr lang="en-US" b="1" dirty="0" smtClean="0">
                <a:solidFill>
                  <a:schemeClr val="accent1"/>
                </a:solidFill>
              </a:rPr>
              <a:t>For more info on </a:t>
            </a:r>
            <a:r>
              <a:rPr lang="en-US" b="1" dirty="0" err="1" smtClean="0">
                <a:solidFill>
                  <a:schemeClr val="accent1"/>
                </a:solidFill>
              </a:rPr>
              <a:t>async</a:t>
            </a:r>
            <a:r>
              <a:rPr lang="en-US" b="1" dirty="0" smtClean="0">
                <a:solidFill>
                  <a:schemeClr val="accent1"/>
                </a:solidFill>
              </a:rPr>
              <a:t> in C# vs F#, read Tomas </a:t>
            </a:r>
            <a:r>
              <a:rPr lang="en-US" b="1" dirty="0" err="1" smtClean="0">
                <a:solidFill>
                  <a:schemeClr val="accent1"/>
                </a:solidFill>
              </a:rPr>
              <a:t>Petricek’s</a:t>
            </a:r>
            <a:r>
              <a:rPr lang="en-US" b="1" dirty="0">
                <a:solidFill>
                  <a:schemeClr val="accent1"/>
                </a:solidFill>
              </a:rPr>
              <a:t> blog post</a:t>
            </a:r>
            <a:r>
              <a:rPr lang="en-US" b="1" dirty="0" smtClean="0">
                <a:solidFill>
                  <a:schemeClr val="accent1"/>
                </a:solidFill>
              </a:rPr>
              <a:t>:</a:t>
            </a:r>
          </a:p>
          <a:p>
            <a:r>
              <a:rPr lang="en-US" b="1" dirty="0" smtClean="0">
                <a:solidFill>
                  <a:schemeClr val="accent1"/>
                </a:solidFill>
              </a:rPr>
              <a:t> </a:t>
            </a:r>
          </a:p>
          <a:p>
            <a:r>
              <a:rPr lang="en-US" b="1" dirty="0" smtClean="0">
                <a:solidFill>
                  <a:schemeClr val="accent1"/>
                </a:solidFill>
              </a:rPr>
              <a:t>http</a:t>
            </a:r>
            <a:r>
              <a:rPr lang="en-US" b="1" dirty="0">
                <a:solidFill>
                  <a:schemeClr val="accent1"/>
                </a:solidFill>
              </a:rPr>
              <a:t>://</a:t>
            </a:r>
            <a:r>
              <a:rPr lang="en-US" b="1" dirty="0" err="1">
                <a:solidFill>
                  <a:schemeClr val="accent1"/>
                </a:solidFill>
              </a:rPr>
              <a:t>tomasp.net</a:t>
            </a:r>
            <a:r>
              <a:rPr lang="en-US" b="1" dirty="0">
                <a:solidFill>
                  <a:schemeClr val="accent1"/>
                </a:solidFill>
              </a:rPr>
              <a:t>/blog/</a:t>
            </a:r>
            <a:r>
              <a:rPr lang="en-US" b="1" dirty="0" err="1">
                <a:solidFill>
                  <a:schemeClr val="accent1"/>
                </a:solidFill>
              </a:rPr>
              <a:t>csharp-async-gotchas.aspx</a:t>
            </a:r>
            <a:r>
              <a:rPr lang="en-US" b="1" dirty="0">
                <a:solidFill>
                  <a:schemeClr val="accent1"/>
                </a:solidFill>
              </a:rPr>
              <a:t>/</a:t>
            </a:r>
          </a:p>
        </p:txBody>
      </p:sp>
    </p:spTree>
    <p:extLst>
      <p:ext uri="{BB962C8B-B14F-4D97-AF65-F5344CB8AC3E}">
        <p14:creationId xmlns:p14="http://schemas.microsoft.com/office/powerpoint/2010/main" val="2579787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Async vs. concurrent vs. parallel</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174018637"/>
              </p:ext>
            </p:extLst>
          </p:nvPr>
        </p:nvGraphicFramePr>
        <p:xfrm>
          <a:off x="1435100" y="1085850"/>
          <a:ext cx="7499350" cy="3600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0450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Computation expressions</a:t>
            </a:r>
            <a:endParaRPr lang="en-US" dirty="0"/>
          </a:p>
        </p:txBody>
      </p:sp>
      <p:sp>
        <p:nvSpPr>
          <p:cNvPr id="3" name="Content Placeholder 2"/>
          <p:cNvSpPr>
            <a:spLocks noGrp="1"/>
          </p:cNvSpPr>
          <p:nvPr>
            <p:ph sz="half" idx="1"/>
          </p:nvPr>
        </p:nvSpPr>
        <p:spPr/>
        <p:txBody>
          <a:bodyPr>
            <a:normAutofit fontScale="92500" lnSpcReduction="20000"/>
          </a:bodyPr>
          <a:lstStyle/>
          <a:p>
            <a:r>
              <a:rPr lang="en-US" smtClean="0"/>
              <a:t>A single syntactic mechanism which gives a nice syntax for multiple abstract computation types.</a:t>
            </a:r>
          </a:p>
          <a:p>
            <a:pPr lvl="1"/>
            <a:r>
              <a:rPr lang="en-US" smtClean="0">
                <a:hlinkClick r:id="rId3"/>
              </a:rPr>
              <a:t>Monads</a:t>
            </a:r>
            <a:r>
              <a:rPr lang="en-US" smtClean="0"/>
              <a:t>, yes</a:t>
            </a:r>
            <a:endParaRPr lang="en-US" dirty="0" smtClean="0"/>
          </a:p>
        </p:txBody>
      </p:sp>
      <p:sp>
        <p:nvSpPr>
          <p:cNvPr id="13" name="Content Placeholder 12"/>
          <p:cNvSpPr>
            <a:spLocks noGrp="1"/>
          </p:cNvSpPr>
          <p:nvPr>
            <p:ph sz="half" idx="2"/>
          </p:nvPr>
        </p:nvSpPr>
        <p:spPr/>
        <p:txBody>
          <a:bodyPr>
            <a:normAutofit fontScale="92500"/>
          </a:bodyPr>
          <a:lstStyle/>
          <a:p>
            <a:r>
              <a:rPr lang="en-US" dirty="0" smtClean="0"/>
              <a:t>But also: </a:t>
            </a:r>
          </a:p>
          <a:p>
            <a:pPr lvl="1"/>
            <a:r>
              <a:rPr lang="en-US" dirty="0" err="1" smtClean="0"/>
              <a:t>Monoids</a:t>
            </a:r>
            <a:endParaRPr lang="en-US" dirty="0" smtClean="0"/>
          </a:p>
          <a:p>
            <a:pPr lvl="1"/>
            <a:r>
              <a:rPr lang="en-US" dirty="0" smtClean="0"/>
              <a:t>Additive monads*</a:t>
            </a:r>
          </a:p>
          <a:p>
            <a:pPr lvl="1"/>
            <a:r>
              <a:rPr lang="en-US" dirty="0" smtClean="0"/>
              <a:t>Computations constructed using monad transformers*</a:t>
            </a:r>
            <a:endParaRPr lang="en-US" dirty="0"/>
          </a:p>
        </p:txBody>
      </p:sp>
      <p:pic>
        <p:nvPicPr>
          <p:cNvPr id="14" name="Content Placeholder 4"/>
          <p:cNvPicPr>
            <a:picLocks noGrp="1" noChangeAspect="1"/>
          </p:cNvPicPr>
          <p:nvPr>
            <p:ph sz="half" idx="13"/>
          </p:nvPr>
        </p:nvPicPr>
        <p:blipFill rotWithShape="1">
          <a:blip r:embed="rId4"/>
          <a:stretch/>
        </p:blipFill>
        <p:spPr>
          <a:xfrm>
            <a:off x="1242621" y="2935288"/>
            <a:ext cx="2739220" cy="1673225"/>
          </a:xfrm>
        </p:spPr>
      </p:pic>
      <p:pic>
        <p:nvPicPr>
          <p:cNvPr id="12" name="Content Placeholder 6"/>
          <p:cNvPicPr>
            <a:picLocks noGrp="1" noChangeAspect="1"/>
          </p:cNvPicPr>
          <p:nvPr>
            <p:ph sz="half" idx="14"/>
          </p:nvPr>
        </p:nvPicPr>
        <p:blipFill rotWithShape="1">
          <a:blip r:embed="rId5"/>
          <a:stretch/>
        </p:blipFill>
        <p:spPr>
          <a:xfrm>
            <a:off x="5291572" y="2935288"/>
            <a:ext cx="2489918" cy="1673225"/>
          </a:xfrm>
        </p:spPr>
      </p:pic>
    </p:spTree>
    <p:extLst>
      <p:ext uri="{BB962C8B-B14F-4D97-AF65-F5344CB8AC3E}">
        <p14:creationId xmlns:p14="http://schemas.microsoft.com/office/powerpoint/2010/main" val="1998320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500"/>
                                        <p:tgtEl>
                                          <p:spTgt spid="13">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500"/>
                                        <p:tgtEl>
                                          <p:spTgt spid="13">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fade">
                                      <p:cBhvr>
                                        <p:cTn id="24" dur="500"/>
                                        <p:tgtEl>
                                          <p:spTgt spid="13">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 workflows</a:t>
            </a:r>
            <a:endParaRPr lang="en-US" dirty="0"/>
          </a:p>
        </p:txBody>
      </p:sp>
      <p:sp>
        <p:nvSpPr>
          <p:cNvPr id="3" name="Content Placeholder 2"/>
          <p:cNvSpPr>
            <a:spLocks noGrp="1"/>
          </p:cNvSpPr>
          <p:nvPr>
            <p:ph idx="1"/>
          </p:nvPr>
        </p:nvSpPr>
        <p:spPr/>
        <p:txBody>
          <a:bodyPr/>
          <a:lstStyle/>
          <a:p>
            <a:r>
              <a:rPr lang="en-US" smtClean="0"/>
              <a:t>Reads similarly to classic, linear synchronous code</a:t>
            </a:r>
          </a:p>
          <a:p>
            <a:r>
              <a:rPr lang="en-US" smtClean="0"/>
              <a:t>Easy to convert</a:t>
            </a:r>
          </a:p>
          <a:p>
            <a:r>
              <a:rPr lang="en-US" smtClean="0"/>
              <a:t>Easy to understand and reason about. </a:t>
            </a:r>
            <a:endParaRPr lang="en-US" dirty="0"/>
          </a:p>
        </p:txBody>
      </p:sp>
    </p:spTree>
    <p:extLst>
      <p:ext uri="{BB962C8B-B14F-4D97-AF65-F5344CB8AC3E}">
        <p14:creationId xmlns:p14="http://schemas.microsoft.com/office/powerpoint/2010/main" val="759785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Consider classic synchronous code</a:t>
            </a:r>
            <a:endParaRPr lang="en-US" dirty="0"/>
          </a:p>
        </p:txBody>
      </p:sp>
      <p:pic>
        <p:nvPicPr>
          <p:cNvPr id="5" name="Screen Shot 2014-11-04 at 14.40.48.png" descr="/Users/rach/Desktop/Screen Shot 2014-11-04 at 14.40.48.png"/>
          <p:cNvPicPr>
            <a:picLocks noGrp="1" noChangeAspect="1"/>
          </p:cNvPicPr>
          <p:nvPr>
            <p:ph sz="half" idx="1"/>
          </p:nvPr>
        </p:nvPicPr>
        <p:blipFill>
          <a:blip r:embed="rId3" r:link="rId4">
            <a:extLst>
              <a:ext uri="{28A0092B-C50C-407E-A947-70E740481C1C}">
                <a14:useLocalDpi xmlns:a14="http://schemas.microsoft.com/office/drawing/2010/main" val="0"/>
              </a:ext>
            </a:extLst>
          </a:blip>
          <a:srcRect t="-6336" b="-6336"/>
          <a:stretch>
            <a:fillRect/>
          </a:stretch>
        </p:blipFill>
        <p:spPr>
          <a:xfrm>
            <a:off x="723900" y="1023805"/>
            <a:ext cx="7707406" cy="1673352"/>
          </a:xfrm>
        </p:spPr>
      </p:pic>
      <p:pic>
        <p:nvPicPr>
          <p:cNvPr id="7" name="Screen Shot 2014-11-04 at 14.32.40.png"/>
          <p:cNvPicPr>
            <a:picLocks noGrp="1" noChangeAspect="1"/>
          </p:cNvPicPr>
          <p:nvPr>
            <p:ph sz="half" idx="13"/>
          </p:nvPr>
        </p:nvPicPr>
        <p:blipFill rotWithShape="1">
          <a:blip r:embed="rId5" r:link="rId6">
            <a:extLst>
              <a:ext uri="{28A0092B-C50C-407E-A947-70E740481C1C}">
                <a14:useLocalDpi xmlns:a14="http://schemas.microsoft.com/office/drawing/2010/main" val="0"/>
              </a:ext>
            </a:extLst>
          </a:blip>
          <a:srcRect l="16727" t="-71942" b="-71942"/>
          <a:stretch/>
        </p:blipFill>
        <p:spPr>
          <a:xfrm>
            <a:off x="723900" y="1451676"/>
            <a:ext cx="7574973" cy="4368020"/>
          </a:xfrm>
        </p:spPr>
      </p:pic>
      <p:pic>
        <p:nvPicPr>
          <p:cNvPr id="8" name="Screen Shot 2014-11-04 at 14.37.14.png" descr="/Users/rach/Desktop/Screen Shot 2014-11-04 at 14.37.14.png"/>
          <p:cNvPicPr>
            <a:picLocks noChangeAspect="1"/>
          </p:cNvPicPr>
          <p:nvPr/>
        </p:nvPicPr>
        <p:blipFill>
          <a:blip r:embed="rId7" r:link="rId8">
            <a:extLst>
              <a:ext uri="{28A0092B-C50C-407E-A947-70E740481C1C}">
                <a14:useLocalDpi xmlns:a14="http://schemas.microsoft.com/office/drawing/2010/main" val="0"/>
              </a:ext>
            </a:extLst>
          </a:blip>
          <a:stretch>
            <a:fillRect/>
          </a:stretch>
        </p:blipFill>
        <p:spPr>
          <a:xfrm>
            <a:off x="5585355" y="4243479"/>
            <a:ext cx="3558645" cy="785241"/>
          </a:xfrm>
          <a:prstGeom prst="rect">
            <a:avLst/>
          </a:prstGeom>
        </p:spPr>
      </p:pic>
      <p:sp>
        <p:nvSpPr>
          <p:cNvPr id="9" name="Frame 8"/>
          <p:cNvSpPr/>
          <p:nvPr/>
        </p:nvSpPr>
        <p:spPr>
          <a:xfrm>
            <a:off x="783585" y="2917848"/>
            <a:ext cx="781977"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4134252" y="3514983"/>
            <a:ext cx="825676"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1301401" y="3504769"/>
            <a:ext cx="624383"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034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 workflow</a:t>
            </a:r>
            <a:endParaRPr lang="en-US" dirty="0"/>
          </a:p>
        </p:txBody>
      </p:sp>
      <p:pic>
        <p:nvPicPr>
          <p:cNvPr id="4" name="Screen Shot 2014-11-04 at 14.32.40.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tretch/>
        </p:blipFill>
        <p:spPr>
          <a:xfrm>
            <a:off x="1718469" y="2520950"/>
            <a:ext cx="4902200" cy="965200"/>
          </a:xfrm>
        </p:spPr>
      </p:pic>
      <p:pic>
        <p:nvPicPr>
          <p:cNvPr id="3" name="Screen Shot 2014-11-04 at 14.37.14.png" descr="/Users/rach/Desktop/Screen Shot 2014-11-04 at 14.37.14.png"/>
          <p:cNvPicPr>
            <a:picLocks noChangeAspect="1"/>
          </p:cNvPicPr>
          <p:nvPr/>
        </p:nvPicPr>
        <p:blipFill>
          <a:blip r:embed="rId5" r:link="rId6">
            <a:extLst>
              <a:ext uri="{28A0092B-C50C-407E-A947-70E740481C1C}">
                <a14:useLocalDpi xmlns:a14="http://schemas.microsoft.com/office/drawing/2010/main" val="0"/>
              </a:ext>
            </a:extLst>
          </a:blip>
          <a:stretch>
            <a:fillRect/>
          </a:stretch>
        </p:blipFill>
        <p:spPr>
          <a:xfrm>
            <a:off x="2805773" y="3453770"/>
            <a:ext cx="3558645" cy="785241"/>
          </a:xfrm>
          <a:prstGeom prst="rect">
            <a:avLst/>
          </a:prstGeom>
        </p:spPr>
      </p:pic>
      <p:sp>
        <p:nvSpPr>
          <p:cNvPr id="7" name="Frame 6"/>
          <p:cNvSpPr/>
          <p:nvPr/>
        </p:nvSpPr>
        <p:spPr>
          <a:xfrm>
            <a:off x="2709370" y="2280963"/>
            <a:ext cx="725678" cy="33551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5501786" y="2760482"/>
            <a:ext cx="691198" cy="337784"/>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3146653" y="2736516"/>
            <a:ext cx="590776" cy="337784"/>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3594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 workflow</a:t>
            </a:r>
            <a:endParaRPr lang="en-US" dirty="0"/>
          </a:p>
        </p:txBody>
      </p:sp>
      <p:pic>
        <p:nvPicPr>
          <p:cNvPr id="4" name="Screen Shot 2014-11-04 at 14.32.40.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5776" t="-316" r="2368" b="3625"/>
          <a:stretch/>
        </p:blipFill>
        <p:spPr>
          <a:xfrm>
            <a:off x="2115866" y="1482437"/>
            <a:ext cx="6137564" cy="2590800"/>
          </a:xfrm>
        </p:spPr>
      </p:pic>
    </p:spTree>
    <p:extLst>
      <p:ext uri="{BB962C8B-B14F-4D97-AF65-F5344CB8AC3E}">
        <p14:creationId xmlns:p14="http://schemas.microsoft.com/office/powerpoint/2010/main" val="3889543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Async workflows</a:t>
            </a:r>
            <a:endParaRPr lang="en-US" dirty="0"/>
          </a:p>
        </p:txBody>
      </p:sp>
    </p:spTree>
    <p:extLst>
      <p:ext uri="{BB962C8B-B14F-4D97-AF65-F5344CB8AC3E}">
        <p14:creationId xmlns:p14="http://schemas.microsoft.com/office/powerpoint/2010/main" val="11723621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Message-driven</a:t>
            </a:r>
            <a:endParaRPr lang="en-US" dirty="0"/>
          </a:p>
        </p:txBody>
      </p:sp>
      <p:sp>
        <p:nvSpPr>
          <p:cNvPr id="3" name="Title 2"/>
          <p:cNvSpPr>
            <a:spLocks noGrp="1"/>
          </p:cNvSpPr>
          <p:nvPr>
            <p:ph type="title"/>
          </p:nvPr>
        </p:nvSpPr>
        <p:spPr/>
        <p:txBody>
          <a:bodyPr/>
          <a:lstStyle/>
          <a:p>
            <a:r>
              <a:rPr lang="en-US" smtClean="0"/>
              <a:t>Message-driven</a:t>
            </a:r>
            <a:endParaRPr lang="en-US" dirty="0"/>
          </a:p>
        </p:txBody>
      </p:sp>
      <p:sp>
        <p:nvSpPr>
          <p:cNvPr id="4" name="Text Placeholder 3"/>
          <p:cNvSpPr>
            <a:spLocks noGrp="1"/>
          </p:cNvSpPr>
          <p:nvPr>
            <p:ph type="body" idx="1"/>
          </p:nvPr>
        </p:nvSpPr>
        <p:spPr/>
        <p:txBody>
          <a:bodyPr>
            <a:normAutofit fontScale="32500" lnSpcReduction="20000"/>
          </a:bodyPr>
          <a:lstStyle/>
          <a:p>
            <a:r>
              <a:rPr lang="en-US" smtClean="0"/>
              <a:t>Reactive Systems rely on asynchronous message-passing to establish a boundary between components that ensures loose coupling, isolation, location transparency, and provides the means to delegate errors as messages. Employing explicit message-passing enables load management, elasticity, and flow control by shaping and monitoring the message queues in the system and applying back-pressure when necessary. Location transparent messaging as a means of communication makes it possible for the management of failure to work with the same constructs and semantics across a cluster or within a single host. Non-blocking communication allows recipients to only consume resources while active, leading to less system overhead. </a:t>
            </a:r>
            <a:endParaRPr lang="en-US" dirty="0"/>
          </a:p>
        </p:txBody>
      </p:sp>
    </p:spTree>
    <p:extLst>
      <p:ext uri="{BB962C8B-B14F-4D97-AF65-F5344CB8AC3E}">
        <p14:creationId xmlns:p14="http://schemas.microsoft.com/office/powerpoint/2010/main" val="512300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4294967295"/>
          </p:nvPr>
        </p:nvSpPr>
        <p:spPr>
          <a:xfrm>
            <a:off x="6224588" y="1774825"/>
            <a:ext cx="2919412" cy="2078038"/>
          </a:xfrm>
        </p:spPr>
        <p:txBody>
          <a:bodyPr>
            <a:normAutofit fontScale="92500" lnSpcReduction="20000"/>
          </a:bodyPr>
          <a:lstStyle/>
          <a:p>
            <a:pPr marL="0" indent="0">
              <a:buSzPct val="100000"/>
              <a:buNone/>
            </a:pPr>
            <a:r>
              <a:rPr lang="en-US" dirty="0" smtClean="0">
                <a:solidFill>
                  <a:schemeClr val="tx1"/>
                </a:solidFill>
                <a:latin typeface="Segoe UI" charset="0"/>
                <a:ea typeface="Segoe UI" charset="0"/>
                <a:cs typeface="Segoe UI" charset="0"/>
              </a:rPr>
              <a:t>Taking on Amazon!</a:t>
            </a:r>
          </a:p>
          <a:p>
            <a:pPr marL="0" indent="0">
              <a:buSzPct val="100000"/>
              <a:buNone/>
            </a:pPr>
            <a:r>
              <a:rPr lang="en-US" dirty="0">
                <a:solidFill>
                  <a:schemeClr val="tx1"/>
                </a:solidFill>
                <a:latin typeface="Segoe UI" charset="0"/>
                <a:ea typeface="Segoe UI" charset="0"/>
                <a:cs typeface="Segoe UI" charset="0"/>
              </a:rPr>
              <a:t>L</a:t>
            </a:r>
            <a:r>
              <a:rPr lang="en-US" dirty="0" smtClean="0">
                <a:solidFill>
                  <a:schemeClr val="tx1"/>
                </a:solidFill>
                <a:latin typeface="Segoe UI" charset="0"/>
                <a:ea typeface="Segoe UI" charset="0"/>
                <a:cs typeface="Segoe UI" charset="0"/>
              </a:rPr>
              <a:t>aunched July 22</a:t>
            </a:r>
          </a:p>
          <a:p>
            <a:pPr marL="0" indent="0">
              <a:buSzPct val="100000"/>
              <a:buNone/>
            </a:pPr>
            <a:r>
              <a:rPr lang="en-US" dirty="0" smtClean="0">
                <a:solidFill>
                  <a:schemeClr val="tx1"/>
                </a:solidFill>
                <a:latin typeface="Segoe UI" charset="0"/>
                <a:ea typeface="Segoe UI" charset="0"/>
                <a:cs typeface="Segoe UI" charset="0"/>
              </a:rPr>
              <a:t>Since launch: </a:t>
            </a:r>
          </a:p>
          <a:p>
            <a:pPr>
              <a:buSzPct val="100000"/>
              <a:buFont typeface=".HelveticaNeueDeskInterface-Regular" charset="0"/>
              <a:buChar char="-"/>
            </a:pPr>
            <a:r>
              <a:rPr lang="en-US" dirty="0" smtClean="0">
                <a:solidFill>
                  <a:schemeClr val="tx1"/>
                </a:solidFill>
                <a:latin typeface="Segoe UI" charset="0"/>
                <a:ea typeface="Segoe UI" charset="0"/>
                <a:cs typeface="Segoe UI" charset="0"/>
              </a:rPr>
              <a:t>900k unique visits on launch day</a:t>
            </a:r>
          </a:p>
          <a:p>
            <a:pPr>
              <a:buSzPct val="100000"/>
              <a:buFont typeface=".HelveticaNeueDeskInterface-Regular" charset="0"/>
              <a:buChar char="-"/>
            </a:pPr>
            <a:r>
              <a:rPr lang="en-US" dirty="0" smtClean="0">
                <a:solidFill>
                  <a:schemeClr val="tx1"/>
                </a:solidFill>
                <a:latin typeface="Segoe UI" charset="0"/>
                <a:ea typeface="Segoe UI" charset="0"/>
                <a:cs typeface="Segoe UI" charset="0"/>
              </a:rPr>
              <a:t>Featured in app store &amp; android store</a:t>
            </a:r>
          </a:p>
          <a:p>
            <a:pPr>
              <a:buSzPct val="100000"/>
              <a:buFont typeface=".HelveticaNeueDeskInterface-Regular" charset="0"/>
              <a:buChar char="-"/>
            </a:pPr>
            <a:r>
              <a:rPr lang="en-US" dirty="0" smtClean="0">
                <a:solidFill>
                  <a:schemeClr val="tx1"/>
                </a:solidFill>
                <a:latin typeface="Segoe UI" charset="0"/>
                <a:ea typeface="Segoe UI" charset="0"/>
                <a:cs typeface="Segoe UI" charset="0"/>
              </a:rPr>
              <a:t>Avg. 2500 checkouts per day</a:t>
            </a:r>
          </a:p>
          <a:p>
            <a:pPr>
              <a:buSzPct val="100000"/>
              <a:buFont typeface=".HelveticaNeueDeskInterface-Regular" charset="0"/>
              <a:buChar char="-"/>
            </a:pPr>
            <a:r>
              <a:rPr lang="en-US" dirty="0" smtClean="0">
                <a:solidFill>
                  <a:schemeClr val="tx1"/>
                </a:solidFill>
                <a:latin typeface="Segoe UI" charset="0"/>
                <a:ea typeface="Segoe UI" charset="0"/>
                <a:cs typeface="Segoe UI" charset="0"/>
              </a:rPr>
              <a:t>Over 4.5 million SKUs</a:t>
            </a:r>
          </a:p>
        </p:txBody>
      </p:sp>
      <p:pic>
        <p:nvPicPr>
          <p:cNvPr id="10" name="Picture Placeholder 9"/>
          <p:cNvPicPr>
            <a:picLocks noGrp="1" noChangeAspect="1"/>
          </p:cNvPicPr>
          <p:nvPr>
            <p:ph type="pic" idx="4294967295"/>
          </p:nvPr>
        </p:nvPicPr>
        <p:blipFill>
          <a:blip r:embed="rId3">
            <a:extLst>
              <a:ext uri="{28A0092B-C50C-407E-A947-70E740481C1C}">
                <a14:useLocalDpi xmlns:a14="http://schemas.microsoft.com/office/drawing/2010/main"/>
              </a:ext>
            </a:extLst>
          </a:blip>
          <a:srcRect l="17325" r="17325"/>
          <a:stretch>
            <a:fillRect/>
          </a:stretch>
        </p:blipFill>
        <p:spPr>
          <a:xfrm>
            <a:off x="0" y="0"/>
            <a:ext cx="6076950" cy="5143500"/>
          </a:xfr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061" y="303997"/>
            <a:ext cx="1155200" cy="1155200"/>
          </a:xfrm>
          <a:prstGeom prst="rect">
            <a:avLst/>
          </a:prstGeom>
        </p:spPr>
      </p:pic>
      <p:sp>
        <p:nvSpPr>
          <p:cNvPr id="2" name="Double Brace 1"/>
          <p:cNvSpPr/>
          <p:nvPr/>
        </p:nvSpPr>
        <p:spPr>
          <a:xfrm>
            <a:off x="5458688" y="4168377"/>
            <a:ext cx="3543205" cy="739378"/>
          </a:xfrm>
          <a:prstGeom prst="bracePair">
            <a:avLst>
              <a:gd name="adj" fmla="val 17928"/>
            </a:avLst>
          </a:prstGeom>
          <a:solidFill>
            <a:schemeClr val="accent1">
              <a:lumMod val="20000"/>
              <a:lumOff val="80000"/>
            </a:schemeClr>
          </a:solidFill>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a:latin typeface="Segoe UI" charset="0"/>
                <a:ea typeface="Segoe UI" charset="0"/>
                <a:cs typeface="Segoe UI" charset="0"/>
              </a:rPr>
              <a:t> We’re hiring! </a:t>
            </a:r>
            <a:br>
              <a:rPr lang="en-US" sz="1200" dirty="0">
                <a:latin typeface="Segoe UI" charset="0"/>
                <a:ea typeface="Segoe UI" charset="0"/>
                <a:cs typeface="Segoe UI" charset="0"/>
              </a:rPr>
            </a:br>
            <a:r>
              <a:rPr lang="en-US" sz="1200" dirty="0">
                <a:latin typeface="Segoe UI" charset="0"/>
                <a:ea typeface="Segoe UI" charset="0"/>
                <a:cs typeface="Segoe UI" charset="0"/>
              </a:rPr>
              <a:t>  </a:t>
            </a:r>
            <a:r>
              <a:rPr lang="en-US" sz="1200" dirty="0">
                <a:latin typeface="Segoe UI" charset="0"/>
                <a:ea typeface="Segoe UI" charset="0"/>
                <a:cs typeface="Segoe UI" charset="0"/>
                <a:hlinkClick r:id="rId5"/>
              </a:rPr>
              <a:t>http://jet.com/about-us/working-at-jet</a:t>
            </a:r>
            <a:r>
              <a:rPr lang="en-US" sz="1200" dirty="0">
                <a:latin typeface="Segoe UI" charset="0"/>
                <a:ea typeface="Segoe UI" charset="0"/>
                <a:cs typeface="Segoe UI" charset="0"/>
              </a:rPr>
              <a:t> </a:t>
            </a:r>
            <a:endParaRPr lang="en-US" sz="1200" b="1" dirty="0"/>
          </a:p>
        </p:txBody>
      </p:sp>
    </p:spTree>
    <p:extLst>
      <p:ext uri="{BB962C8B-B14F-4D97-AF65-F5344CB8AC3E}">
        <p14:creationId xmlns:p14="http://schemas.microsoft.com/office/powerpoint/2010/main" val="3087941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actor model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79750808"/>
              </p:ext>
            </p:extLst>
          </p:nvPr>
        </p:nvGraphicFramePr>
        <p:xfrm>
          <a:off x="1435608" y="1787236"/>
          <a:ext cx="7498080" cy="2899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1435609" y="1102067"/>
            <a:ext cx="7498080" cy="923330"/>
          </a:xfrm>
          <a:prstGeom prst="rect">
            <a:avLst/>
          </a:prstGeom>
          <a:noFill/>
        </p:spPr>
        <p:txBody>
          <a:bodyPr wrap="square" rtlCol="0">
            <a:spAutoFit/>
          </a:bodyPr>
          <a:lstStyle/>
          <a:p>
            <a:pPr lvl="0"/>
            <a:r>
              <a:rPr lang="en-US"/>
              <a:t>The actor model is a model of concurrent computation using actors which is characterized by:</a:t>
            </a:r>
          </a:p>
          <a:p>
            <a:endParaRPr lang="en-US" dirty="0"/>
          </a:p>
        </p:txBody>
      </p:sp>
    </p:spTree>
    <p:extLst>
      <p:ext uri="{BB962C8B-B14F-4D97-AF65-F5344CB8AC3E}">
        <p14:creationId xmlns:p14="http://schemas.microsoft.com/office/powerpoint/2010/main" val="2504412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actor?</a:t>
            </a:r>
            <a:endParaRPr lang="en-US" dirty="0"/>
          </a:p>
        </p:txBody>
      </p:sp>
      <p:sp>
        <p:nvSpPr>
          <p:cNvPr id="4" name="Content Placeholder 9"/>
          <p:cNvSpPr>
            <a:spLocks noGrp="1"/>
          </p:cNvSpPr>
          <p:nvPr>
            <p:ph idx="1"/>
          </p:nvPr>
        </p:nvSpPr>
        <p:spPr/>
        <p:txBody>
          <a:bodyPr>
            <a:normAutofit/>
          </a:bodyPr>
          <a:lstStyle/>
          <a:p>
            <a:pPr marL="82296" indent="0">
              <a:buNone/>
            </a:pPr>
            <a:r>
              <a:rPr lang="en-US" dirty="0" smtClean="0"/>
              <a:t>An independent computational entity which contains a queue, and receives and processes messages. </a:t>
            </a:r>
          </a:p>
          <a:p>
            <a:endParaRPr lang="en-US" dirty="0"/>
          </a:p>
        </p:txBody>
      </p:sp>
    </p:spTree>
    <p:extLst>
      <p:ext uri="{BB962C8B-B14F-4D97-AF65-F5344CB8AC3E}">
        <p14:creationId xmlns:p14="http://schemas.microsoft.com/office/powerpoint/2010/main" val="1217277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 Agents</a:t>
            </a:r>
            <a:endParaRPr lang="en-US" dirty="0"/>
          </a:p>
        </p:txBody>
      </p:sp>
      <p:pic>
        <p:nvPicPr>
          <p:cNvPr id="5" name="tokyo-subway-map.gif" descr="/Users/rach/Dropbox/Photos/Agents/tokyo-subway-map.gif"/>
          <p:cNvPicPr>
            <a:picLocks noGrp="1" noChangeAspect="1"/>
          </p:cNvPicPr>
          <p:nvPr>
            <p:ph type="pic" idx="1"/>
          </p:nvPr>
        </p:nvPicPr>
        <p:blipFill rotWithShape="1">
          <a:blip r:embed="rId3" r:link="rId4" cstate="print">
            <a:extLst>
              <a:ext uri="{28A0092B-C50C-407E-A947-70E740481C1C}">
                <a14:useLocalDpi xmlns:a14="http://schemas.microsoft.com/office/drawing/2010/main" val="0"/>
              </a:ext>
            </a:extLst>
          </a:blip>
          <a:srcRect l="164" t="11205" r="-164" b="24613"/>
          <a:stretch/>
        </p:blipFill>
        <p:spPr/>
      </p:pic>
      <p:sp>
        <p:nvSpPr>
          <p:cNvPr id="8" name="Text Placeholder 7"/>
          <p:cNvSpPr>
            <a:spLocks noGrp="1"/>
          </p:cNvSpPr>
          <p:nvPr>
            <p:ph type="body" sz="half" idx="2"/>
          </p:nvPr>
        </p:nvSpPr>
        <p:spPr/>
        <p:txBody>
          <a:bodyPr/>
          <a:lstStyle/>
          <a:p>
            <a:r>
              <a:rPr lang="en-US" smtClean="0"/>
              <a:t>Actor = Agent = MailboxProcessor</a:t>
            </a:r>
            <a:endParaRPr lang="en-US" dirty="0"/>
          </a:p>
        </p:txBody>
      </p:sp>
    </p:spTree>
    <p:extLst>
      <p:ext uri="{BB962C8B-B14F-4D97-AF65-F5344CB8AC3E}">
        <p14:creationId xmlns:p14="http://schemas.microsoft.com/office/powerpoint/2010/main" val="1095388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dirty="0" smtClean="0"/>
              <a:t>Agents, Replier, Scanner.</a:t>
            </a:r>
            <a:endParaRPr lang="en-US" dirty="0"/>
          </a:p>
        </p:txBody>
      </p:sp>
    </p:spTree>
    <p:extLst>
      <p:ext uri="{BB962C8B-B14F-4D97-AF65-F5344CB8AC3E}">
        <p14:creationId xmlns:p14="http://schemas.microsoft.com/office/powerpoint/2010/main" val="845757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Agents: basic syntax</a:t>
            </a:r>
            <a:endParaRPr lang="en-US" dirty="0"/>
          </a:p>
        </p:txBody>
      </p:sp>
      <p:pic>
        <p:nvPicPr>
          <p:cNvPr id="4" name="Screen Shot 2014-11-04 at 14.52.37.png" descr="/Users/rach/Desktop/Screen Shot 2014-11-04 at 14.52.37.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1141" t="2944" r="-775" b="3089"/>
          <a:stretch/>
        </p:blipFill>
        <p:spPr>
          <a:xfrm>
            <a:off x="2036854" y="1385452"/>
            <a:ext cx="6295588" cy="2022764"/>
          </a:xfrm>
        </p:spPr>
      </p:pic>
      <p:pic>
        <p:nvPicPr>
          <p:cNvPr id="5" name="Screen Shot 2014-11-04 at 14.54.23.png" descr="/Users/rach/Desktop/Screen Shot 2014-11-04 at 14.54.23.png"/>
          <p:cNvPicPr>
            <a:picLocks noChangeAspect="1"/>
          </p:cNvPicPr>
          <p:nvPr/>
        </p:nvPicPr>
        <p:blipFill rotWithShape="1">
          <a:blip r:embed="rId5" r:link="rId6">
            <a:extLst>
              <a:ext uri="{28A0092B-C50C-407E-A947-70E740481C1C}">
                <a14:useLocalDpi xmlns:a14="http://schemas.microsoft.com/office/drawing/2010/main" val="0"/>
              </a:ext>
            </a:extLst>
          </a:blip>
          <a:srcRect r="4325"/>
          <a:stretch/>
        </p:blipFill>
        <p:spPr>
          <a:xfrm>
            <a:off x="6644054" y="3043447"/>
            <a:ext cx="2065642" cy="1701800"/>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2513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Getting replies from an agent</a:t>
            </a:r>
            <a:endParaRPr lang="en-US" dirty="0"/>
          </a:p>
        </p:txBody>
      </p:sp>
      <p:pic>
        <p:nvPicPr>
          <p:cNvPr id="4" name="Screen Shot 2014-11-04 at 15.20.46.png" descr="/Users/rach/Desktop/Screen Shot 2014-11-04 at 15.20.46.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tretch/>
        </p:blipFill>
        <p:spPr>
          <a:xfrm>
            <a:off x="1216266" y="1371600"/>
            <a:ext cx="5906606" cy="3263900"/>
          </a:xfrm>
        </p:spPr>
      </p:pic>
      <p:sp>
        <p:nvSpPr>
          <p:cNvPr id="5" name="Frame 4"/>
          <p:cNvSpPr/>
          <p:nvPr/>
        </p:nvSpPr>
        <p:spPr>
          <a:xfrm>
            <a:off x="4081688" y="1150659"/>
            <a:ext cx="1868934" cy="23965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4524731" y="2441062"/>
            <a:ext cx="1054272" cy="23965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Frame 6"/>
          <p:cNvSpPr/>
          <p:nvPr/>
        </p:nvSpPr>
        <p:spPr>
          <a:xfrm>
            <a:off x="4389837" y="4708681"/>
            <a:ext cx="1393065" cy="23965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96577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Scanning an agent’s queue</a:t>
            </a:r>
            <a:endParaRPr lang="en-US" dirty="0"/>
          </a:p>
        </p:txBody>
      </p:sp>
      <p:pic>
        <p:nvPicPr>
          <p:cNvPr id="4" name="Screen Shot 2014-11-04 at 15.06.45.png" descr="/Users/rach/Desktop/Screen Shot 2014-11-04 at 15.06.45.png"/>
          <p:cNvPicPr>
            <a:picLocks noGrp="1" noChangeAspect="1"/>
          </p:cNvPicPr>
          <p:nvPr>
            <p:ph sz="half" idx="1"/>
          </p:nvPr>
        </p:nvPicPr>
        <p:blipFill rotWithShape="1">
          <a:blip r:embed="rId3" r:link="rId4">
            <a:extLst>
              <a:ext uri="{28A0092B-C50C-407E-A947-70E740481C1C}">
                <a14:useLocalDpi xmlns:a14="http://schemas.microsoft.com/office/drawing/2010/main" val="0"/>
              </a:ext>
            </a:extLst>
          </a:blip>
          <a:srcRect l="9183" r="9183"/>
          <a:stretch/>
        </p:blipFill>
        <p:spPr>
          <a:xfrm>
            <a:off x="471109" y="1074270"/>
            <a:ext cx="5443538" cy="1860550"/>
          </a:xfrm>
        </p:spPr>
      </p:pic>
      <p:sp>
        <p:nvSpPr>
          <p:cNvPr id="11" name="Content Placeholder 10"/>
          <p:cNvSpPr>
            <a:spLocks noGrp="1"/>
          </p:cNvSpPr>
          <p:nvPr>
            <p:ph sz="half" idx="2"/>
          </p:nvPr>
        </p:nvSpPr>
        <p:spPr/>
        <p:txBody>
          <a:bodyPr/>
          <a:lstStyle/>
          <a:p>
            <a:endParaRPr lang="en-US"/>
          </a:p>
        </p:txBody>
      </p:sp>
      <p:pic>
        <p:nvPicPr>
          <p:cNvPr id="5" name="Screen Shot 2014-11-04 at 15.10.51.png"/>
          <p:cNvPicPr>
            <a:picLocks noChangeAspect="1"/>
          </p:cNvPicPr>
          <p:nvPr/>
        </p:nvPicPr>
        <p:blipFill rotWithShape="1">
          <a:blip r:embed="rId5" r:link="rId6">
            <a:extLst>
              <a:ext uri="{28A0092B-C50C-407E-A947-70E740481C1C}">
                <a14:useLocalDpi xmlns:a14="http://schemas.microsoft.com/office/drawing/2010/main" val="0"/>
              </a:ext>
            </a:extLst>
          </a:blip>
          <a:srcRect l="13208"/>
          <a:stretch/>
        </p:blipFill>
        <p:spPr>
          <a:xfrm>
            <a:off x="153357" y="3233009"/>
            <a:ext cx="5253214" cy="723828"/>
          </a:xfrm>
          <a:prstGeom prst="rect">
            <a:avLst/>
          </a:prstGeom>
        </p:spPr>
      </p:pic>
      <p:pic>
        <p:nvPicPr>
          <p:cNvPr id="6" name="Screen Shot 2014-11-04 at 15.13.57.png" descr="/Users/rach/Desktop/Screen Shot 2014-11-04 at 15.13.57.png"/>
          <p:cNvPicPr>
            <a:picLocks noChangeAspect="1"/>
          </p:cNvPicPr>
          <p:nvPr/>
        </p:nvPicPr>
        <p:blipFill rotWithShape="1">
          <a:blip r:embed="rId7" r:link="rId8">
            <a:extLst>
              <a:ext uri="{28A0092B-C50C-407E-A947-70E740481C1C}">
                <a14:useLocalDpi xmlns:a14="http://schemas.microsoft.com/office/drawing/2010/main" val="0"/>
              </a:ext>
            </a:extLst>
          </a:blip>
          <a:srcRect l="17544"/>
          <a:stretch/>
        </p:blipFill>
        <p:spPr>
          <a:xfrm>
            <a:off x="4819103" y="2468071"/>
            <a:ext cx="4324897" cy="2184400"/>
          </a:xfrm>
          <a:prstGeom prst="rect">
            <a:avLst/>
          </a:prstGeom>
        </p:spPr>
      </p:pic>
      <p:sp>
        <p:nvSpPr>
          <p:cNvPr id="7" name="Frame 6"/>
          <p:cNvSpPr/>
          <p:nvPr/>
        </p:nvSpPr>
        <p:spPr>
          <a:xfrm>
            <a:off x="6434370" y="2801212"/>
            <a:ext cx="467233" cy="26361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06816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One major difference from Erlang</a:t>
            </a:r>
            <a:endParaRPr lang="en-US" dirty="0"/>
          </a:p>
        </p:txBody>
      </p:sp>
      <p:sp>
        <p:nvSpPr>
          <p:cNvPr id="3" name="Content Placeholder 2"/>
          <p:cNvSpPr>
            <a:spLocks noGrp="1"/>
          </p:cNvSpPr>
          <p:nvPr>
            <p:ph idx="1"/>
          </p:nvPr>
        </p:nvSpPr>
        <p:spPr/>
        <p:txBody>
          <a:bodyPr/>
          <a:lstStyle/>
          <a:p>
            <a:pPr marL="82296" indent="0">
              <a:buNone/>
            </a:pPr>
            <a:r>
              <a:rPr lang="en-US" dirty="0" smtClean="0"/>
              <a:t>F# agents do not work across process boundaries, only within the same process. </a:t>
            </a:r>
          </a:p>
          <a:p>
            <a:pPr marL="82296" indent="0">
              <a:buNone/>
            </a:pPr>
            <a:endParaRPr lang="en-US" dirty="0" smtClean="0"/>
          </a:p>
          <a:p>
            <a:pPr marL="82296" indent="0">
              <a:buNone/>
            </a:pPr>
            <a:r>
              <a:rPr lang="en-US" dirty="0" smtClean="0">
                <a:sym typeface="Wingdings"/>
              </a:rPr>
              <a:t> </a:t>
            </a:r>
            <a:r>
              <a:rPr lang="en-US" dirty="0" smtClean="0"/>
              <a:t>Enter Cricket (previously </a:t>
            </a:r>
            <a:r>
              <a:rPr lang="en-US" dirty="0" err="1" smtClean="0"/>
              <a:t>FSharp.Actor</a:t>
            </a:r>
            <a:r>
              <a:rPr lang="en-US" dirty="0" smtClean="0"/>
              <a:t>)</a:t>
            </a:r>
          </a:p>
          <a:p>
            <a:endParaRPr lang="en-US" dirty="0"/>
          </a:p>
        </p:txBody>
      </p:sp>
    </p:spTree>
    <p:extLst>
      <p:ext uri="{BB962C8B-B14F-4D97-AF65-F5344CB8AC3E}">
        <p14:creationId xmlns:p14="http://schemas.microsoft.com/office/powerpoint/2010/main" val="157973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Cricket</a:t>
            </a:r>
            <a:endParaRPr lang="en-US" dirty="0"/>
          </a:p>
        </p:txBody>
      </p:sp>
      <p:pic>
        <p:nvPicPr>
          <p:cNvPr id="4" name="Screen Shot 2014-11-04 at 15.29.15.png" descr="/Users/rach/Desktop/Screen Shot 2014-11-04 at 15.29.15.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9736" t="5627" r="-160" b="1251"/>
          <a:stretch/>
        </p:blipFill>
        <p:spPr>
          <a:xfrm>
            <a:off x="1805386" y="1063229"/>
            <a:ext cx="6758524" cy="3352800"/>
          </a:xfrm>
        </p:spPr>
      </p:pic>
      <p:pic>
        <p:nvPicPr>
          <p:cNvPr id="6" name="Screen Shot 2014-11-04 at 15.30.18.png" descr="/Users/rach/Desktop/Screen Shot 2014-11-04 at 15.30.18.png"/>
          <p:cNvPicPr>
            <a:picLocks noChangeAspect="1"/>
          </p:cNvPicPr>
          <p:nvPr/>
        </p:nvPicPr>
        <p:blipFill rotWithShape="1">
          <a:blip r:embed="rId5" r:link="rId6">
            <a:extLst>
              <a:ext uri="{28A0092B-C50C-407E-A947-70E740481C1C}">
                <a14:useLocalDpi xmlns:a14="http://schemas.microsoft.com/office/drawing/2010/main" val="0"/>
              </a:ext>
            </a:extLst>
          </a:blip>
          <a:srcRect l="18646" r="3061"/>
          <a:stretch/>
        </p:blipFill>
        <p:spPr>
          <a:xfrm>
            <a:off x="3956662" y="4571290"/>
            <a:ext cx="2455971" cy="254000"/>
          </a:xfrm>
          <a:prstGeom prst="rect">
            <a:avLst/>
          </a:prstGeom>
          <a:ln w="38100" cap="sq">
            <a:solidFill>
              <a:srgbClr val="860908"/>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55421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Cricket remoting</a:t>
            </a:r>
            <a:endParaRPr lang="en-US" dirty="0"/>
          </a:p>
        </p:txBody>
      </p:sp>
      <p:pic>
        <p:nvPicPr>
          <p:cNvPr id="4" name="Screen Shot 2014-11-04 at 15.37.52.png" descr="/Users/rach/Desktop/Screen Shot 2014-11-04 at 15.37.52.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rcRect l="6745" t="188" r="1872" b="3519"/>
          <a:stretch/>
        </p:blipFill>
        <p:spPr>
          <a:xfrm>
            <a:off x="1450848" y="1454947"/>
            <a:ext cx="7467600" cy="2188798"/>
          </a:xfrm>
        </p:spPr>
      </p:pic>
    </p:spTree>
    <p:extLst>
      <p:ext uri="{BB962C8B-B14F-4D97-AF65-F5344CB8AC3E}">
        <p14:creationId xmlns:p14="http://schemas.microsoft.com/office/powerpoint/2010/main" val="2776060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11136112"/>
              </p:ext>
            </p:extLst>
          </p:nvPr>
        </p:nvGraphicFramePr>
        <p:xfrm>
          <a:off x="-207963" y="0"/>
          <a:ext cx="9351963" cy="5143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88990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Cricket</a:t>
            </a:r>
            <a:endParaRPr lang="en-US" dirty="0"/>
          </a:p>
        </p:txBody>
      </p:sp>
      <p:pic>
        <p:nvPicPr>
          <p:cNvPr id="4" name="Screen Shot 2014-11-04 at 15.29.15.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tretch/>
        </p:blipFill>
        <p:spPr>
          <a:xfrm>
            <a:off x="953317" y="1371600"/>
            <a:ext cx="6432503" cy="3263900"/>
          </a:xfrm>
        </p:spPr>
      </p:pic>
    </p:spTree>
    <p:extLst>
      <p:ext uri="{BB962C8B-B14F-4D97-AF65-F5344CB8AC3E}">
        <p14:creationId xmlns:p14="http://schemas.microsoft.com/office/powerpoint/2010/main" val="3170080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Agents, Scanner, Cricket </a:t>
            </a:r>
            <a:endParaRPr lang="en-US" dirty="0"/>
          </a:p>
        </p:txBody>
      </p:sp>
    </p:spTree>
    <p:extLst>
      <p:ext uri="{BB962C8B-B14F-4D97-AF65-F5344CB8AC3E}">
        <p14:creationId xmlns:p14="http://schemas.microsoft.com/office/powerpoint/2010/main" val="178621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Resilient</a:t>
            </a:r>
            <a:endParaRPr lang="en-US" dirty="0"/>
          </a:p>
        </p:txBody>
      </p:sp>
      <p:sp>
        <p:nvSpPr>
          <p:cNvPr id="3" name="Title 2"/>
          <p:cNvSpPr>
            <a:spLocks noGrp="1"/>
          </p:cNvSpPr>
          <p:nvPr>
            <p:ph type="title"/>
          </p:nvPr>
        </p:nvSpPr>
        <p:spPr/>
        <p:txBody>
          <a:bodyPr/>
          <a:lstStyle/>
          <a:p>
            <a:r>
              <a:rPr lang="en-US" smtClean="0"/>
              <a:t>Resilient</a:t>
            </a:r>
            <a:endParaRPr lang="en-US" dirty="0"/>
          </a:p>
        </p:txBody>
      </p:sp>
      <p:sp>
        <p:nvSpPr>
          <p:cNvPr id="4" name="Text Placeholder 3"/>
          <p:cNvSpPr>
            <a:spLocks noGrp="1"/>
          </p:cNvSpPr>
          <p:nvPr>
            <p:ph type="body" idx="1"/>
          </p:nvPr>
        </p:nvSpPr>
        <p:spPr/>
        <p:txBody>
          <a:bodyPr>
            <a:normAutofit fontScale="40000" lnSpcReduction="20000"/>
          </a:bodyPr>
          <a:lstStyle/>
          <a:p>
            <a:r>
              <a:rPr lang="en-US" smtClean="0"/>
              <a:t>The system stays responsive in the face of failure. This applies not only to highly-available, mission critical systems — any system that is not resilient will be unresponsive after a failure. Resilience is achieved by replication, containment, isolation and delegation. Failures are contained within each component, isolating components from each other and thereby ensuring that parts of the system can fail and recover without compromising the system as a whole. Recovery of each component is delegated to another (external) component and high-availability is ensured by replication where necessary. The client of a component is not burdened with handling its failures.</a:t>
            </a:r>
            <a:endParaRPr lang="en-US" dirty="0"/>
          </a:p>
        </p:txBody>
      </p:sp>
    </p:spTree>
    <p:extLst>
      <p:ext uri="{BB962C8B-B14F-4D97-AF65-F5344CB8AC3E}">
        <p14:creationId xmlns:p14="http://schemas.microsoft.com/office/powerpoint/2010/main" val="37765843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 handling</a:t>
            </a:r>
            <a:endParaRPr lang="en-US" dirty="0"/>
          </a:p>
        </p:txBody>
      </p:sp>
      <p:sp>
        <p:nvSpPr>
          <p:cNvPr id="3" name="Content Placeholder 2"/>
          <p:cNvSpPr>
            <a:spLocks noGrp="1"/>
          </p:cNvSpPr>
          <p:nvPr>
            <p:ph idx="1"/>
          </p:nvPr>
        </p:nvSpPr>
        <p:spPr/>
        <p:txBody>
          <a:bodyPr>
            <a:normAutofit/>
          </a:bodyPr>
          <a:lstStyle/>
          <a:p>
            <a:r>
              <a:rPr lang="en-US" smtClean="0"/>
              <a:t>Tasks that are run using Async.RunSynchronously report failures back to the controlling thread as an exception. Use Async.Catch or try/catch to handle. </a:t>
            </a:r>
          </a:p>
          <a:p>
            <a:r>
              <a:rPr lang="en-US" smtClean="0"/>
              <a:t>Async.StartWithContinuations has an exception continuation.</a:t>
            </a:r>
          </a:p>
          <a:p>
            <a:r>
              <a:rPr lang="en-US" smtClean="0"/>
              <a:t>Supervisor pattern. </a:t>
            </a:r>
            <a:endParaRPr lang="en-US" dirty="0"/>
          </a:p>
        </p:txBody>
      </p:sp>
    </p:spTree>
    <p:extLst>
      <p:ext uri="{BB962C8B-B14F-4D97-AF65-F5344CB8AC3E}">
        <p14:creationId xmlns:p14="http://schemas.microsoft.com/office/powerpoint/2010/main" val="31939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Async.Catch</a:t>
            </a:r>
            <a:endParaRPr lang="en-US" dirty="0"/>
          </a:p>
        </p:txBody>
      </p:sp>
      <p:pic>
        <p:nvPicPr>
          <p:cNvPr id="5" name="Screen Shot 2014-11-04 at 15.42.49.png" descr="/Users/rach/Desktop/Screen Shot 2014-11-04 at 15.42.49.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rcRect l="12745" t="-92" r="956" b="-92"/>
          <a:stretch/>
        </p:blipFill>
        <p:spPr>
          <a:xfrm>
            <a:off x="2060448" y="1185332"/>
            <a:ext cx="6248400" cy="1935239"/>
          </a:xfrm>
        </p:spPr>
      </p:pic>
      <p:pic>
        <p:nvPicPr>
          <p:cNvPr id="6" name="Screen Shot 2014-11-04 at 15.42.08.png" descr="/Users/rach/Desktop/Screen Shot 2014-11-04 at 15.42.08.png"/>
          <p:cNvPicPr>
            <a:picLocks noChangeAspect="1"/>
          </p:cNvPicPr>
          <p:nvPr/>
        </p:nvPicPr>
        <p:blipFill rotWithShape="1">
          <a:blip r:embed="rId5" r:link="rId6">
            <a:extLst>
              <a:ext uri="{28A0092B-C50C-407E-A947-70E740481C1C}">
                <a14:useLocalDpi xmlns:a14="http://schemas.microsoft.com/office/drawing/2010/main" val="0"/>
              </a:ext>
            </a:extLst>
          </a:blip>
          <a:srcRect l="1986" r="5982"/>
          <a:stretch/>
        </p:blipFill>
        <p:spPr>
          <a:xfrm>
            <a:off x="706842" y="3501755"/>
            <a:ext cx="7245667" cy="1027635"/>
          </a:xfrm>
          <a:prstGeom prst="rect">
            <a:avLst/>
          </a:prstGeom>
        </p:spPr>
      </p:pic>
    </p:spTree>
    <p:extLst>
      <p:ext uri="{BB962C8B-B14F-4D97-AF65-F5344CB8AC3E}">
        <p14:creationId xmlns:p14="http://schemas.microsoft.com/office/powerpoint/2010/main" val="3356810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Async.StartWithContinuations</a:t>
            </a:r>
            <a:endParaRPr lang="en-US" dirty="0"/>
          </a:p>
        </p:txBody>
      </p:sp>
      <p:pic>
        <p:nvPicPr>
          <p:cNvPr id="4" name="Screen Shot 2014-11-04 at 15.47.17.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rcRect l="16331" t="1917" b="7635"/>
          <a:stretch/>
        </p:blipFill>
        <p:spPr>
          <a:xfrm>
            <a:off x="1745826" y="1844274"/>
            <a:ext cx="6273614" cy="1233054"/>
          </a:xfrm>
        </p:spPr>
      </p:pic>
      <p:sp>
        <p:nvSpPr>
          <p:cNvPr id="5" name="TextBox 4"/>
          <p:cNvSpPr txBox="1"/>
          <p:nvPr/>
        </p:nvSpPr>
        <p:spPr>
          <a:xfrm>
            <a:off x="3138856" y="3858373"/>
            <a:ext cx="3487553" cy="369332"/>
          </a:xfrm>
          <a:prstGeom prst="rect">
            <a:avLst/>
          </a:prstGeom>
          <a:noFill/>
        </p:spPr>
        <p:txBody>
          <a:bodyPr wrap="none" rtlCol="0">
            <a:spAutoFit/>
          </a:bodyPr>
          <a:lstStyle/>
          <a:p>
            <a:r>
              <a:rPr lang="en-US" dirty="0" smtClean="0"/>
              <a:t>Getting replies from an agent</a:t>
            </a:r>
            <a:endParaRPr lang="en-US" dirty="0"/>
          </a:p>
        </p:txBody>
      </p:sp>
    </p:spTree>
    <p:extLst>
      <p:ext uri="{BB962C8B-B14F-4D97-AF65-F5344CB8AC3E}">
        <p14:creationId xmlns:p14="http://schemas.microsoft.com/office/powerpoint/2010/main" val="854723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Async.StartWithContinuations</a:t>
            </a:r>
            <a:endParaRPr lang="en-US" dirty="0"/>
          </a:p>
        </p:txBody>
      </p:sp>
      <p:pic>
        <p:nvPicPr>
          <p:cNvPr id="4" name="Screen Shot 2014-11-04 at 15.47.17.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tretch/>
        </p:blipFill>
        <p:spPr>
          <a:xfrm>
            <a:off x="1159669" y="1479550"/>
            <a:ext cx="6019800" cy="3048000"/>
          </a:xfrm>
        </p:spPr>
      </p:pic>
      <p:sp>
        <p:nvSpPr>
          <p:cNvPr id="3" name="TextBox 2"/>
          <p:cNvSpPr txBox="1"/>
          <p:nvPr/>
        </p:nvSpPr>
        <p:spPr>
          <a:xfrm>
            <a:off x="4238200" y="4702272"/>
            <a:ext cx="1892895" cy="646331"/>
          </a:xfrm>
          <a:prstGeom prst="rect">
            <a:avLst/>
          </a:prstGeom>
          <a:noFill/>
        </p:spPr>
        <p:txBody>
          <a:bodyPr wrap="square" rtlCol="0">
            <a:spAutoFit/>
          </a:bodyPr>
          <a:lstStyle/>
          <a:p>
            <a:r>
              <a:rPr lang="en-US" dirty="0" smtClean="0"/>
              <a:t>Scanning an agent</a:t>
            </a:r>
            <a:endParaRPr lang="en-US" dirty="0"/>
          </a:p>
        </p:txBody>
      </p:sp>
    </p:spTree>
    <p:extLst>
      <p:ext uri="{BB962C8B-B14F-4D97-AF65-F5344CB8AC3E}">
        <p14:creationId xmlns:p14="http://schemas.microsoft.com/office/powerpoint/2010/main" val="3312895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Supervisors</a:t>
            </a:r>
            <a:endParaRPr lang="en-US" dirty="0"/>
          </a:p>
        </p:txBody>
      </p:sp>
      <p:pic>
        <p:nvPicPr>
          <p:cNvPr id="4" name="Screen Shot 2014-11-04 at 15.50.25.png" descr="/Users/rach/Desktop/Screen Shot 2014-11-04 at 15.50.25.png"/>
          <p:cNvPicPr>
            <a:picLocks noGrp="1" noChangeAspect="1"/>
          </p:cNvPicPr>
          <p:nvPr>
            <p:ph idx="1"/>
          </p:nvPr>
        </p:nvPicPr>
        <p:blipFill rotWithShape="1">
          <a:blip r:embed="rId2" r:link="rId3">
            <a:extLst>
              <a:ext uri="{28A0092B-C50C-407E-A947-70E740481C1C}">
                <a14:useLocalDpi xmlns:a14="http://schemas.microsoft.com/office/drawing/2010/main" val="0"/>
              </a:ext>
            </a:extLst>
          </a:blip>
          <a:stretch/>
        </p:blipFill>
        <p:spPr>
          <a:xfrm>
            <a:off x="1413729" y="1371600"/>
            <a:ext cx="5511680" cy="3263900"/>
          </a:xfrm>
        </p:spPr>
      </p:pic>
    </p:spTree>
    <p:extLst>
      <p:ext uri="{BB962C8B-B14F-4D97-AF65-F5344CB8AC3E}">
        <p14:creationId xmlns:p14="http://schemas.microsoft.com/office/powerpoint/2010/main" val="2888577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Supervisors</a:t>
            </a:r>
            <a:endParaRPr lang="en-US" dirty="0"/>
          </a:p>
        </p:txBody>
      </p:sp>
      <p:pic>
        <p:nvPicPr>
          <p:cNvPr id="4" name="Screen Shot 2014-11-04 at 15.53.19.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tretch/>
        </p:blipFill>
        <p:spPr>
          <a:xfrm>
            <a:off x="946150" y="1430154"/>
            <a:ext cx="6446838" cy="3146792"/>
          </a:xfrm>
        </p:spPr>
      </p:pic>
    </p:spTree>
    <p:extLst>
      <p:ext uri="{BB962C8B-B14F-4D97-AF65-F5344CB8AC3E}">
        <p14:creationId xmlns:p14="http://schemas.microsoft.com/office/powerpoint/2010/main" val="591760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Error handling with supervisors and Async.StartWithContinuations</a:t>
            </a:r>
            <a:endParaRPr lang="en-US" dirty="0"/>
          </a:p>
        </p:txBody>
      </p:sp>
    </p:spTree>
    <p:extLst>
      <p:ext uri="{BB962C8B-B14F-4D97-AF65-F5344CB8AC3E}">
        <p14:creationId xmlns:p14="http://schemas.microsoft.com/office/powerpoint/2010/main" val="5707973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Reactive manifesto</a:t>
            </a:r>
            <a:endParaRPr lang="en-US" dirty="0"/>
          </a:p>
        </p:txBody>
      </p:sp>
      <p:sp>
        <p:nvSpPr>
          <p:cNvPr id="3" name="Content Placeholder 2"/>
          <p:cNvSpPr>
            <a:spLocks noGrp="1"/>
          </p:cNvSpPr>
          <p:nvPr>
            <p:ph idx="1"/>
          </p:nvPr>
        </p:nvSpPr>
        <p:spPr/>
        <p:txBody>
          <a:bodyPr/>
          <a:lstStyle/>
          <a:p>
            <a:r>
              <a:rPr lang="en-US" smtClean="0"/>
              <a:t>Responsive </a:t>
            </a:r>
          </a:p>
          <a:p>
            <a:r>
              <a:rPr lang="en-US" smtClean="0"/>
              <a:t>Message-driven</a:t>
            </a:r>
          </a:p>
          <a:p>
            <a:r>
              <a:rPr lang="en-US" smtClean="0"/>
              <a:t>Resilient</a:t>
            </a:r>
          </a:p>
          <a:p>
            <a:r>
              <a:rPr lang="en-US" smtClean="0"/>
              <a:t>Elastic</a:t>
            </a:r>
            <a:endParaRPr lang="en-US" dirty="0" smtClean="0"/>
          </a:p>
        </p:txBody>
      </p:sp>
      <p:sp>
        <p:nvSpPr>
          <p:cNvPr id="6" name="Curved Down Ribbon 5"/>
          <p:cNvSpPr/>
          <p:nvPr/>
        </p:nvSpPr>
        <p:spPr>
          <a:xfrm>
            <a:off x="6728499" y="290158"/>
            <a:ext cx="2101726" cy="449360"/>
          </a:xfrm>
          <a:prstGeom prst="ellipseRibb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New!</a:t>
            </a:r>
            <a:endParaRPr lang="en-US" dirty="0"/>
          </a:p>
        </p:txBody>
      </p:sp>
    </p:spTree>
    <p:extLst>
      <p:ext uri="{BB962C8B-B14F-4D97-AF65-F5344CB8AC3E}">
        <p14:creationId xmlns:p14="http://schemas.microsoft.com/office/powerpoint/2010/main" val="2584648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Elastic</a:t>
            </a:r>
            <a:endParaRPr lang="en-US" dirty="0"/>
          </a:p>
        </p:txBody>
      </p:sp>
      <p:sp>
        <p:nvSpPr>
          <p:cNvPr id="3" name="Title 2"/>
          <p:cNvSpPr>
            <a:spLocks noGrp="1"/>
          </p:cNvSpPr>
          <p:nvPr>
            <p:ph type="title"/>
          </p:nvPr>
        </p:nvSpPr>
        <p:spPr/>
        <p:txBody>
          <a:bodyPr/>
          <a:lstStyle/>
          <a:p>
            <a:r>
              <a:rPr lang="en-US" smtClean="0"/>
              <a:t>Elastic</a:t>
            </a:r>
            <a:endParaRPr lang="en-US" dirty="0"/>
          </a:p>
        </p:txBody>
      </p:sp>
      <p:sp>
        <p:nvSpPr>
          <p:cNvPr id="4" name="Text Placeholder 3"/>
          <p:cNvSpPr>
            <a:spLocks noGrp="1"/>
          </p:cNvSpPr>
          <p:nvPr>
            <p:ph type="body" idx="1"/>
          </p:nvPr>
        </p:nvSpPr>
        <p:spPr/>
        <p:txBody>
          <a:bodyPr>
            <a:normAutofit fontScale="40000" lnSpcReduction="20000"/>
          </a:bodyPr>
          <a:lstStyle/>
          <a:p>
            <a:r>
              <a:rPr lang="en-US" smtClean="0"/>
              <a:t>The system stays responsive under varying workload. Reactive Systems can react to changes in the input rate by increasing or decreasing the resources allocated to service these inputs. This implies designs that have no contention points or central bottlenecks, resulting in the ability to shard or replicate components and distribute inputs among them. Reactive Systems support predictive, as well as Reactive, scaling algorithms by providing relevant live performance measures. They achieve elasticity in a cost-effective way on commodity hardware and software platforms.</a:t>
            </a:r>
            <a:endParaRPr lang="en-US" dirty="0"/>
          </a:p>
        </p:txBody>
      </p:sp>
    </p:spTree>
    <p:extLst>
      <p:ext uri="{BB962C8B-B14F-4D97-AF65-F5344CB8AC3E}">
        <p14:creationId xmlns:p14="http://schemas.microsoft.com/office/powerpoint/2010/main" val="8878520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Scaling agents on demand</a:t>
            </a:r>
            <a:endParaRPr lang="en-US" dirty="0"/>
          </a:p>
        </p:txBody>
      </p:sp>
      <p:pic>
        <p:nvPicPr>
          <p:cNvPr id="4" name="Screen Shot 2014-11-04 at 16.01.19.png" descr="/Users/rach/Desktop/Screen Shot 2014-11-04 at 16.01.19.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tretch/>
        </p:blipFill>
        <p:spPr>
          <a:xfrm>
            <a:off x="1099564" y="1371600"/>
            <a:ext cx="6140009" cy="3263900"/>
          </a:xfrm>
        </p:spPr>
      </p:pic>
    </p:spTree>
    <p:extLst>
      <p:ext uri="{BB962C8B-B14F-4D97-AF65-F5344CB8AC3E}">
        <p14:creationId xmlns:p14="http://schemas.microsoft.com/office/powerpoint/2010/main" val="1616025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en-US" smtClean="0"/>
              <a:t>Demo</a:t>
            </a:r>
            <a:endParaRPr lang="en-US" dirty="0"/>
          </a:p>
        </p:txBody>
      </p:sp>
      <p:sp>
        <p:nvSpPr>
          <p:cNvPr id="5" name="Title 4"/>
          <p:cNvSpPr>
            <a:spLocks noGrp="1"/>
          </p:cNvSpPr>
          <p:nvPr>
            <p:ph type="title"/>
          </p:nvPr>
        </p:nvSpPr>
        <p:spPr/>
        <p:txBody>
          <a:bodyPr/>
          <a:lstStyle/>
          <a:p>
            <a:r>
              <a:rPr lang="en-US" smtClean="0"/>
              <a:t>Demo</a:t>
            </a:r>
            <a:endParaRPr lang="en-US" dirty="0"/>
          </a:p>
        </p:txBody>
      </p:sp>
      <p:sp>
        <p:nvSpPr>
          <p:cNvPr id="6" name="Text Placeholder 5"/>
          <p:cNvSpPr>
            <a:spLocks noGrp="1"/>
          </p:cNvSpPr>
          <p:nvPr>
            <p:ph type="body" idx="1"/>
          </p:nvPr>
        </p:nvSpPr>
        <p:spPr/>
        <p:txBody>
          <a:bodyPr/>
          <a:lstStyle/>
          <a:p>
            <a:r>
              <a:rPr lang="en-US" smtClean="0"/>
              <a:t>Scaling agents on demand</a:t>
            </a:r>
            <a:endParaRPr lang="en-US" dirty="0"/>
          </a:p>
        </p:txBody>
      </p:sp>
    </p:spTree>
    <p:extLst>
      <p:ext uri="{BB962C8B-B14F-4D97-AF65-F5344CB8AC3E}">
        <p14:creationId xmlns:p14="http://schemas.microsoft.com/office/powerpoint/2010/main" val="11309051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General resources &amp; additional reading</a:t>
            </a:r>
            <a:endParaRPr lang="en-US" dirty="0"/>
          </a:p>
        </p:txBody>
      </p:sp>
      <p:sp>
        <p:nvSpPr>
          <p:cNvPr id="3" name="Content Placeholder 2"/>
          <p:cNvSpPr>
            <a:spLocks noGrp="1"/>
          </p:cNvSpPr>
          <p:nvPr>
            <p:ph idx="1"/>
          </p:nvPr>
        </p:nvSpPr>
        <p:spPr>
          <a:xfrm>
            <a:off x="3378200" y="514350"/>
            <a:ext cx="4800600" cy="4114800"/>
          </a:xfrm>
        </p:spPr>
        <p:txBody>
          <a:bodyPr>
            <a:normAutofit/>
          </a:bodyPr>
          <a:lstStyle/>
          <a:p>
            <a:r>
              <a:rPr lang="en-US" dirty="0" smtClean="0"/>
              <a:t>General resources</a:t>
            </a:r>
          </a:p>
          <a:p>
            <a:pPr lvl="1"/>
            <a:r>
              <a:rPr lang="en-US" dirty="0" smtClean="0">
                <a:hlinkClick r:id=""/>
              </a:rPr>
              <a:t>F</a:t>
            </a:r>
            <a:r>
              <a:rPr lang="en-US" dirty="0" smtClean="0">
                <a:hlinkClick r:id=""/>
              </a:rPr>
              <a:t># chat on </a:t>
            </a:r>
            <a:r>
              <a:rPr lang="en-US" dirty="0" smtClean="0">
                <a:hlinkClick r:id=""/>
              </a:rPr>
              <a:t>Stack Overflow</a:t>
            </a:r>
            <a:endParaRPr lang="en-US" dirty="0" smtClean="0"/>
          </a:p>
          <a:p>
            <a:pPr lvl="1"/>
            <a:r>
              <a:rPr lang="en-US" dirty="0" smtClean="0">
                <a:hlinkClick r:id="rId3"/>
              </a:rPr>
              <a:t>http://fsharp.org/</a:t>
            </a:r>
            <a:r>
              <a:rPr lang="en-US" dirty="0" smtClean="0"/>
              <a:t> </a:t>
            </a:r>
          </a:p>
          <a:p>
            <a:pPr lvl="1"/>
            <a:r>
              <a:rPr lang="en-US" dirty="0" smtClean="0"/>
              <a:t>Twitter: #</a:t>
            </a:r>
            <a:r>
              <a:rPr lang="en-US" dirty="0" err="1" smtClean="0"/>
              <a:t>fsharp</a:t>
            </a:r>
            <a:endParaRPr lang="en-US" dirty="0" smtClean="0"/>
          </a:p>
          <a:p>
            <a:pPr lvl="1"/>
            <a:r>
              <a:rPr lang="en-US" dirty="0" smtClean="0">
                <a:hlinkClick r:id="rId4"/>
              </a:rPr>
              <a:t>F# channel on Functional Programming Slack</a:t>
            </a:r>
            <a:endParaRPr lang="en-US" dirty="0" smtClean="0"/>
          </a:p>
          <a:p>
            <a:r>
              <a:rPr lang="en-US" dirty="0" smtClean="0"/>
              <a:t>Additional reading for F# </a:t>
            </a:r>
            <a:r>
              <a:rPr lang="en-US" dirty="0" err="1" smtClean="0"/>
              <a:t>MailboxProcessors</a:t>
            </a:r>
            <a:r>
              <a:rPr lang="en-US" dirty="0" smtClean="0"/>
              <a:t> &amp; </a:t>
            </a:r>
            <a:r>
              <a:rPr lang="en-US" dirty="0" err="1" smtClean="0"/>
              <a:t>Async</a:t>
            </a:r>
            <a:endParaRPr lang="en-US" dirty="0" smtClean="0"/>
          </a:p>
          <a:p>
            <a:pPr lvl="1"/>
            <a:r>
              <a:rPr lang="en-US" dirty="0">
                <a:hlinkClick r:id="rId5"/>
              </a:rPr>
              <a:t>Concurrency in F#</a:t>
            </a:r>
            <a:endParaRPr lang="en-US" dirty="0"/>
          </a:p>
          <a:p>
            <a:pPr lvl="1"/>
            <a:r>
              <a:rPr lang="en-US" dirty="0">
                <a:hlinkClick r:id="rId6"/>
              </a:rPr>
              <a:t>FSharp.Control.Reactive</a:t>
            </a:r>
            <a:endParaRPr lang="en-US" dirty="0"/>
          </a:p>
          <a:p>
            <a:pPr lvl="1"/>
            <a:r>
              <a:rPr lang="en-US" dirty="0">
                <a:hlinkClick r:id="rId7"/>
              </a:rPr>
              <a:t>Cricket</a:t>
            </a:r>
            <a:endParaRPr lang="en-US" dirty="0"/>
          </a:p>
          <a:p>
            <a:pPr lvl="1"/>
            <a:r>
              <a:rPr lang="en-US" dirty="0">
                <a:hlinkClick r:id="rId8"/>
              </a:rPr>
              <a:t>C# async gotchas</a:t>
            </a:r>
            <a:endParaRPr lang="en-US" dirty="0"/>
          </a:p>
          <a:p>
            <a:r>
              <a:rPr lang="en-US" dirty="0" smtClean="0"/>
              <a:t>Additional reading on F#</a:t>
            </a:r>
            <a:endParaRPr lang="en-US" dirty="0"/>
          </a:p>
          <a:p>
            <a:pPr lvl="1"/>
            <a:r>
              <a:rPr lang="en-US" dirty="0">
                <a:hlinkClick r:id="rId9"/>
              </a:rPr>
              <a:t>F# for Fun and </a:t>
            </a:r>
            <a:r>
              <a:rPr lang="en-US" dirty="0" smtClean="0">
                <a:hlinkClick r:id="rId9"/>
              </a:rPr>
              <a:t>Profit</a:t>
            </a:r>
            <a:endParaRPr lang="en-US" dirty="0" smtClean="0"/>
          </a:p>
          <a:p>
            <a:pPr lvl="1"/>
            <a:r>
              <a:rPr lang="en-US" dirty="0" smtClean="0">
                <a:hlinkClick r:id="rId10"/>
              </a:rPr>
              <a:t>F# Weekly</a:t>
            </a:r>
            <a:endParaRPr lang="en-US" dirty="0" smtClean="0"/>
          </a:p>
          <a:p>
            <a:pPr lvl="1"/>
            <a:r>
              <a:rPr lang="en-US" dirty="0" smtClean="0">
                <a:hlinkClick r:id="rId11"/>
              </a:rPr>
              <a:t>Try F</a:t>
            </a:r>
            <a:r>
              <a:rPr lang="en-US" dirty="0" smtClean="0">
                <a:hlinkClick r:id="rId11"/>
              </a:rPr>
              <a:t>#</a:t>
            </a:r>
            <a:endParaRPr lang="en-US" dirty="0"/>
          </a:p>
        </p:txBody>
      </p:sp>
      <p:sp>
        <p:nvSpPr>
          <p:cNvPr id="4" name="Content Placeholder 3"/>
          <p:cNvSpPr>
            <a:spLocks noGrp="1"/>
          </p:cNvSpPr>
          <p:nvPr>
            <p:ph type="body" sz="half" idx="2"/>
          </p:nvPr>
        </p:nvSpPr>
        <p:spPr/>
        <p:txBody>
          <a:bodyPr>
            <a:normAutofit/>
          </a:bodyPr>
          <a:lstStyle/>
          <a:p>
            <a:endParaRPr lang="en-US" dirty="0" smtClean="0"/>
          </a:p>
        </p:txBody>
      </p:sp>
    </p:spTree>
    <p:extLst>
      <p:ext uri="{BB962C8B-B14F-4D97-AF65-F5344CB8AC3E}">
        <p14:creationId xmlns:p14="http://schemas.microsoft.com/office/powerpoint/2010/main" val="1280338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Building Reactive Services using Functional Programming</a:t>
            </a:r>
            <a:endParaRPr lang="en-US" dirty="0"/>
          </a:p>
        </p:txBody>
      </p:sp>
      <p:sp>
        <p:nvSpPr>
          <p:cNvPr id="3" name="Subtitle 2"/>
          <p:cNvSpPr>
            <a:spLocks noGrp="1"/>
          </p:cNvSpPr>
          <p:nvPr>
            <p:ph type="subTitle" idx="1"/>
          </p:nvPr>
        </p:nvSpPr>
        <p:spPr/>
        <p:txBody>
          <a:bodyPr>
            <a:normAutofit/>
          </a:bodyPr>
          <a:lstStyle/>
          <a:p>
            <a:r>
              <a:rPr lang="en-US" dirty="0" smtClean="0"/>
              <a:t>Rachel Reese | @rachelreese | </a:t>
            </a:r>
            <a:r>
              <a:rPr lang="en-US" dirty="0" err="1" smtClean="0"/>
              <a:t>rachelree.se</a:t>
            </a:r>
            <a:endParaRPr lang="en-US" dirty="0" smtClean="0"/>
          </a:p>
          <a:p>
            <a:r>
              <a:rPr lang="en-US" dirty="0" smtClean="0"/>
              <a:t>Jet Technology | @JetTechnology | </a:t>
            </a:r>
            <a:r>
              <a:rPr lang="en-US" dirty="0" err="1" smtClean="0"/>
              <a:t>techgroup.jet.com</a:t>
            </a:r>
            <a:r>
              <a:rPr lang="en-US" dirty="0" smtClean="0"/>
              <a:t> </a:t>
            </a:r>
          </a:p>
          <a:p>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0832" y="3864725"/>
            <a:ext cx="2798726" cy="1143000"/>
          </a:xfrm>
          <a:prstGeom prst="rect">
            <a:avLst/>
          </a:prstGeom>
        </p:spPr>
      </p:pic>
    </p:spTree>
    <p:extLst>
      <p:ext uri="{BB962C8B-B14F-4D97-AF65-F5344CB8AC3E}">
        <p14:creationId xmlns:p14="http://schemas.microsoft.com/office/powerpoint/2010/main" val="948024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mtClean="0"/>
              <a:t>Responsive</a:t>
            </a:r>
            <a:endParaRPr lang="en-US" dirty="0"/>
          </a:p>
        </p:txBody>
      </p:sp>
      <p:sp>
        <p:nvSpPr>
          <p:cNvPr id="3" name="Title 2"/>
          <p:cNvSpPr>
            <a:spLocks noGrp="1"/>
          </p:cNvSpPr>
          <p:nvPr>
            <p:ph type="title"/>
          </p:nvPr>
        </p:nvSpPr>
        <p:spPr/>
        <p:txBody>
          <a:bodyPr/>
          <a:lstStyle/>
          <a:p>
            <a:r>
              <a:rPr lang="en-US" smtClean="0"/>
              <a:t>Responsive</a:t>
            </a:r>
            <a:endParaRPr lang="en-US" dirty="0"/>
          </a:p>
        </p:txBody>
      </p:sp>
      <p:sp>
        <p:nvSpPr>
          <p:cNvPr id="4" name="Text Placeholder 3"/>
          <p:cNvSpPr>
            <a:spLocks noGrp="1"/>
          </p:cNvSpPr>
          <p:nvPr>
            <p:ph type="body" idx="1"/>
          </p:nvPr>
        </p:nvSpPr>
        <p:spPr/>
        <p:txBody>
          <a:bodyPr>
            <a:normAutofit fontScale="47500" lnSpcReduction="20000"/>
          </a:bodyPr>
          <a:lstStyle/>
          <a:p>
            <a:r>
              <a:rPr lang="en-US" smtClean="0"/>
              <a:t>The system responds in a timely manner if at all possible. Responsiveness is the cornerstone of usability and utility, but more than that, responsiveness means that problems may be detected quickly and dealt with effectively. Responsive systems focus on providing rapid and consistent response times, establishing reliable upper bounds so they deliver a consistent quality of service. This consistent behavior in turn simplifies error handling, builds end user confidence, and encourages further interaction.</a:t>
            </a:r>
            <a:endParaRPr lang="en-US" dirty="0"/>
          </a:p>
        </p:txBody>
      </p:sp>
    </p:spTree>
    <p:extLst>
      <p:ext uri="{BB962C8B-B14F-4D97-AF65-F5344CB8AC3E}">
        <p14:creationId xmlns:p14="http://schemas.microsoft.com/office/powerpoint/2010/main" val="2242636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Events</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097428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Events in F#</a:t>
            </a:r>
            <a:endParaRPr lang="en-US" dirty="0"/>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3919881136"/>
              </p:ext>
            </p:extLst>
          </p:nvPr>
        </p:nvGraphicFramePr>
        <p:xfrm>
          <a:off x="1435100" y="1085850"/>
          <a:ext cx="7499350"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1090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First class! Composable!</a:t>
            </a:r>
            <a:endParaRPr lang="en-US" dirty="0"/>
          </a:p>
        </p:txBody>
      </p:sp>
      <p:pic>
        <p:nvPicPr>
          <p:cNvPr id="4" name="Screen Shot 2014-11-04 at 14.25.33.png"/>
          <p:cNvPicPr>
            <a:picLocks noGrp="1" noChangeAspect="1"/>
          </p:cNvPicPr>
          <p:nvPr>
            <p:ph idx="1"/>
          </p:nvPr>
        </p:nvPicPr>
        <p:blipFill rotWithShape="1">
          <a:blip r:embed="rId3" r:link="rId4">
            <a:extLst>
              <a:ext uri="{28A0092B-C50C-407E-A947-70E740481C1C}">
                <a14:useLocalDpi xmlns:a14="http://schemas.microsoft.com/office/drawing/2010/main" val="0"/>
              </a:ext>
            </a:extLst>
          </a:blip>
          <a:stretch/>
        </p:blipFill>
        <p:spPr>
          <a:xfrm>
            <a:off x="1178719" y="1943100"/>
            <a:ext cx="5981700" cy="2120900"/>
          </a:xfrm>
        </p:spPr>
      </p:pic>
      <p:pic>
        <p:nvPicPr>
          <p:cNvPr id="6" name="Picture 5"/>
          <p:cNvPicPr>
            <a:picLocks noChangeAspect="1"/>
          </p:cNvPicPr>
          <p:nvPr/>
        </p:nvPicPr>
        <p:blipFill>
          <a:blip r:embed="rId5"/>
          <a:stretch>
            <a:fillRect/>
          </a:stretch>
        </p:blipFill>
        <p:spPr>
          <a:xfrm>
            <a:off x="7149642" y="626243"/>
            <a:ext cx="1625600" cy="1625600"/>
          </a:xfrm>
          <a:prstGeom prst="rect">
            <a:avLst/>
          </a:prstGeom>
        </p:spPr>
      </p:pic>
    </p:spTree>
    <p:extLst>
      <p:ext uri="{BB962C8B-B14F-4D97-AF65-F5344CB8AC3E}">
        <p14:creationId xmlns:p14="http://schemas.microsoft.com/office/powerpoint/2010/main" val="2267034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Event combinators</a:t>
            </a:r>
            <a:endParaRPr lang="en-US" dirty="0"/>
          </a:p>
        </p:txBody>
      </p:sp>
      <p:graphicFrame>
        <p:nvGraphicFramePr>
          <p:cNvPr id="32" name="Content Placeholder 31"/>
          <p:cNvGraphicFramePr>
            <a:graphicFrameLocks noGrp="1"/>
          </p:cNvGraphicFramePr>
          <p:nvPr>
            <p:ph sz="half" idx="1"/>
            <p:extLst>
              <p:ext uri="{D42A27DB-BD31-4B8C-83A1-F6EECF244321}">
                <p14:modId xmlns:p14="http://schemas.microsoft.com/office/powerpoint/2010/main" val="653729030"/>
              </p:ext>
            </p:extLst>
          </p:nvPr>
        </p:nvGraphicFramePr>
        <p:xfrm>
          <a:off x="723900" y="1190625"/>
          <a:ext cx="3776663" cy="1673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 name="Screenshot 2014-11-01 15.58.47.png" descr="/Users/rach/Dropbox/Screenshots/Screenshot 2014-11-01 15.58.47.png"/>
          <p:cNvPicPr>
            <a:picLocks noGrp="1" noChangeAspect="1"/>
          </p:cNvPicPr>
          <p:nvPr>
            <p:ph sz="half" idx="2"/>
          </p:nvPr>
        </p:nvPicPr>
        <p:blipFill rotWithShape="1">
          <a:blip r:embed="rId8" r:link="rId9">
            <a:extLst>
              <a:ext uri="{28A0092B-C50C-407E-A947-70E740481C1C}">
                <a14:useLocalDpi xmlns:a14="http://schemas.microsoft.com/office/drawing/2010/main" val="0"/>
              </a:ext>
            </a:extLst>
          </a:blip>
          <a:stretch/>
        </p:blipFill>
        <p:spPr>
          <a:xfrm>
            <a:off x="4884487" y="1190625"/>
            <a:ext cx="3304089" cy="1673225"/>
          </a:xfrm>
        </p:spPr>
      </p:pic>
      <p:pic>
        <p:nvPicPr>
          <p:cNvPr id="29" name="Screenshot 2014-11-01 19.02.22.png" descr="/Users/rach/Dropbox/Screenshots/Screenshot 2014-11-01 19.02.22.png"/>
          <p:cNvPicPr>
            <a:picLocks noGrp="1" noChangeAspect="1"/>
          </p:cNvPicPr>
          <p:nvPr>
            <p:ph sz="half" idx="13"/>
          </p:nvPr>
        </p:nvPicPr>
        <p:blipFill>
          <a:blip r:embed="rId10" r:link="rId11">
            <a:extLst>
              <a:ext uri="{28A0092B-C50C-407E-A947-70E740481C1C}">
                <a14:useLocalDpi xmlns:a14="http://schemas.microsoft.com/office/drawing/2010/main" val="0"/>
              </a:ext>
            </a:extLst>
          </a:blip>
          <a:stretch>
            <a:fillRect/>
          </a:stretch>
        </p:blipFill>
        <p:spPr>
          <a:xfrm>
            <a:off x="723900" y="2959964"/>
            <a:ext cx="3776663" cy="1623872"/>
          </a:xfrm>
        </p:spPr>
      </p:pic>
      <p:sp>
        <p:nvSpPr>
          <p:cNvPr id="24" name="Frame 23"/>
          <p:cNvSpPr>
            <a:spLocks/>
          </p:cNvSpPr>
          <p:nvPr/>
        </p:nvSpPr>
        <p:spPr>
          <a:xfrm>
            <a:off x="2905163" y="4357123"/>
            <a:ext cx="3154551" cy="263955"/>
          </a:xfrm>
          <a:prstGeom prst="frame">
            <a:avLst/>
          </a:prstGeom>
          <a:ln w="0" cmpd="sng"/>
          <a:effectLst>
            <a:outerShdw blurRad="76200" dist="25400" dir="5400000" rotWithShape="0">
              <a:srgbClr val="000000">
                <a:alpha val="7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8885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dissolve">
                                      <p:cBhvr>
                                        <p:cTn id="11" dur="500"/>
                                        <p:tgtEl>
                                          <p:spTgt spid="31"/>
                                        </p:tgtEl>
                                      </p:cBhvr>
                                    </p:animEffect>
                                  </p:childTnLst>
                                </p:cTn>
                              </p:par>
                              <p:par>
                                <p:cTn id="12" presetID="9" presetClass="entr" presetSubtype="0" repeatCount="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theme/theme1.xml><?xml version="1.0" encoding="utf-8"?>
<a:theme xmlns:a="http://schemas.openxmlformats.org/drawingml/2006/main" name="View">
  <a:themeElements>
    <a:clrScheme name="Jet colors">
      <a:dk1>
        <a:srgbClr val="333333"/>
      </a:dk1>
      <a:lt1>
        <a:srgbClr val="F7F7F7"/>
      </a:lt1>
      <a:dk2>
        <a:srgbClr val="666666"/>
      </a:dk2>
      <a:lt2>
        <a:srgbClr val="FAF0FF"/>
      </a:lt2>
      <a:accent1>
        <a:srgbClr val="8200FF"/>
      </a:accent1>
      <a:accent2>
        <a:srgbClr val="300047"/>
      </a:accent2>
      <a:accent3>
        <a:srgbClr val="9966FF"/>
      </a:accent3>
      <a:accent4>
        <a:srgbClr val="CC66FF"/>
      </a:accent4>
      <a:accent5>
        <a:srgbClr val="CCCCFF"/>
      </a:accent5>
      <a:accent6>
        <a:srgbClr val="DDBBFF"/>
      </a:accent6>
      <a:hlink>
        <a:srgbClr val="FF3366"/>
      </a:hlink>
      <a:folHlink>
        <a:srgbClr val="66FFCC"/>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View</Template>
  <TotalTime>7273</TotalTime>
  <Words>1500</Words>
  <Application>Microsoft Macintosh PowerPoint</Application>
  <PresentationFormat>On-screen Show (16:9)</PresentationFormat>
  <Paragraphs>290</Paragraphs>
  <Slides>44</Slides>
  <Notes>34</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.HelveticaNeueDeskInterface-Regular</vt:lpstr>
      <vt:lpstr>Calibri</vt:lpstr>
      <vt:lpstr>Century Schoolbook</vt:lpstr>
      <vt:lpstr>Graphik Extralight</vt:lpstr>
      <vt:lpstr>Graphik Super</vt:lpstr>
      <vt:lpstr>Impact</vt:lpstr>
      <vt:lpstr>Segoe UI</vt:lpstr>
      <vt:lpstr>Wingdings</vt:lpstr>
      <vt:lpstr>Wingdings 2</vt:lpstr>
      <vt:lpstr>Arial</vt:lpstr>
      <vt:lpstr>View</vt:lpstr>
      <vt:lpstr>Building Reactive Services using Functional Programming</vt:lpstr>
      <vt:lpstr>PowerPoint Presentation</vt:lpstr>
      <vt:lpstr>PowerPoint Presentation</vt:lpstr>
      <vt:lpstr>Reactive manifesto</vt:lpstr>
      <vt:lpstr>Responsive</vt:lpstr>
      <vt:lpstr>Events</vt:lpstr>
      <vt:lpstr>Events in F#</vt:lpstr>
      <vt:lpstr>First class! Composable!</vt:lpstr>
      <vt:lpstr>Event combinators</vt:lpstr>
      <vt:lpstr>Demo</vt:lpstr>
      <vt:lpstr>Async workflows</vt:lpstr>
      <vt:lpstr>Async vs. concurrent vs. parallel</vt:lpstr>
      <vt:lpstr>Computation expressions</vt:lpstr>
      <vt:lpstr>Async workflows</vt:lpstr>
      <vt:lpstr>Consider classic synchronous code</vt:lpstr>
      <vt:lpstr>Async workflow</vt:lpstr>
      <vt:lpstr>Async workflow</vt:lpstr>
      <vt:lpstr>Demo</vt:lpstr>
      <vt:lpstr>Message-driven</vt:lpstr>
      <vt:lpstr>The actor model</vt:lpstr>
      <vt:lpstr>What is an actor?</vt:lpstr>
      <vt:lpstr>F# Agents</vt:lpstr>
      <vt:lpstr>Demo</vt:lpstr>
      <vt:lpstr>Agents: basic syntax</vt:lpstr>
      <vt:lpstr>Getting replies from an agent</vt:lpstr>
      <vt:lpstr>Scanning an agent’s queue</vt:lpstr>
      <vt:lpstr>One major difference from Erlang</vt:lpstr>
      <vt:lpstr>Cricket</vt:lpstr>
      <vt:lpstr>Cricket remoting</vt:lpstr>
      <vt:lpstr>Cricket</vt:lpstr>
      <vt:lpstr>Demo</vt:lpstr>
      <vt:lpstr>Resilient</vt:lpstr>
      <vt:lpstr>Error handling</vt:lpstr>
      <vt:lpstr>Async.Catch</vt:lpstr>
      <vt:lpstr>Async.StartWithContinuations</vt:lpstr>
      <vt:lpstr>Async.StartWithContinuations</vt:lpstr>
      <vt:lpstr>Supervisors</vt:lpstr>
      <vt:lpstr>Supervisors</vt:lpstr>
      <vt:lpstr>Demo</vt:lpstr>
      <vt:lpstr>Elastic</vt:lpstr>
      <vt:lpstr>Scaling agents on demand</vt:lpstr>
      <vt:lpstr>Demo</vt:lpstr>
      <vt:lpstr>General resources &amp; additional reading</vt:lpstr>
      <vt:lpstr>Building Reactive Services using Functional Programming</vt:lpstr>
    </vt:vector>
  </TitlesOfParts>
  <Company>Mulberry Labs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Reese</dc:creator>
  <cp:lastModifiedBy>rachel reese</cp:lastModifiedBy>
  <cp:revision>1061</cp:revision>
  <dcterms:created xsi:type="dcterms:W3CDTF">2014-11-01T16:22:27Z</dcterms:created>
  <dcterms:modified xsi:type="dcterms:W3CDTF">2015-10-06T15:39:13Z</dcterms:modified>
</cp:coreProperties>
</file>